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 id="2147483663" r:id="rId2"/>
    <p:sldMasterId id="2147483669" r:id="rId3"/>
  </p:sldMasterIdLst>
  <p:notesMasterIdLst>
    <p:notesMasterId r:id="rId28"/>
  </p:notesMasterIdLst>
  <p:sldIdLst>
    <p:sldId id="268" r:id="rId4"/>
    <p:sldId id="269" r:id="rId5"/>
    <p:sldId id="292" r:id="rId6"/>
    <p:sldId id="270" r:id="rId7"/>
    <p:sldId id="293" r:id="rId8"/>
    <p:sldId id="271" r:id="rId9"/>
    <p:sldId id="272" r:id="rId10"/>
    <p:sldId id="294" r:id="rId11"/>
    <p:sldId id="274" r:id="rId12"/>
    <p:sldId id="275" r:id="rId13"/>
    <p:sldId id="278" r:id="rId14"/>
    <p:sldId id="276" r:id="rId15"/>
    <p:sldId id="281" r:id="rId16"/>
    <p:sldId id="282" r:id="rId17"/>
    <p:sldId id="284" r:id="rId18"/>
    <p:sldId id="285" r:id="rId19"/>
    <p:sldId id="286" r:id="rId20"/>
    <p:sldId id="287" r:id="rId21"/>
    <p:sldId id="289" r:id="rId22"/>
    <p:sldId id="288" r:id="rId23"/>
    <p:sldId id="290" r:id="rId24"/>
    <p:sldId id="291" r:id="rId25"/>
    <p:sldId id="283" r:id="rId26"/>
    <p:sldId id="28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DD0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83"/>
    <p:restoredTop sz="82030"/>
  </p:normalViewPr>
  <p:slideViewPr>
    <p:cSldViewPr snapToGrid="0">
      <p:cViewPr varScale="1">
        <p:scale>
          <a:sx n="87" d="100"/>
          <a:sy n="87" d="100"/>
        </p:scale>
        <p:origin x="200"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Sheet1!$A$3</c:f>
              <c:strCache>
                <c:ptCount val="1"/>
                <c:pt idx="0">
                  <c:v>Word Learning Ability</c:v>
                </c:pt>
              </c:strCache>
            </c:strRef>
          </c:tx>
          <c:spPr>
            <a:solidFill>
              <a:srgbClr val="7030A0"/>
            </a:solidFill>
            <a:ln>
              <a:noFill/>
            </a:ln>
            <a:effectLst/>
          </c:spPr>
          <c:invertIfNegative val="0"/>
          <c:cat>
            <c:strRef>
              <c:f>Sheet1!$B$2:$D$2</c:f>
              <c:strCache>
                <c:ptCount val="3"/>
                <c:pt idx="0">
                  <c:v>Poor Reading Ability</c:v>
                </c:pt>
                <c:pt idx="1">
                  <c:v>Poor Vocabulary Knowledge</c:v>
                </c:pt>
                <c:pt idx="2">
                  <c:v>Poor Reading &amp; Poor Vocabulary</c:v>
                </c:pt>
              </c:strCache>
            </c:strRef>
          </c:cat>
          <c:val>
            <c:numRef>
              <c:f>Sheet1!$B$3:$D$3</c:f>
              <c:numCache>
                <c:formatCode>General</c:formatCode>
                <c:ptCount val="3"/>
                <c:pt idx="0">
                  <c:v>65</c:v>
                </c:pt>
                <c:pt idx="1">
                  <c:v>60</c:v>
                </c:pt>
                <c:pt idx="2">
                  <c:v>40</c:v>
                </c:pt>
              </c:numCache>
            </c:numRef>
          </c:val>
          <c:extLst>
            <c:ext xmlns:c16="http://schemas.microsoft.com/office/drawing/2014/chart" uri="{C3380CC4-5D6E-409C-BE32-E72D297353CC}">
              <c16:uniqueId val="{00000000-4CDD-7E46-89C9-25060B90C9CE}"/>
            </c:ext>
          </c:extLst>
        </c:ser>
        <c:dLbls>
          <c:showLegendKey val="0"/>
          <c:showVal val="0"/>
          <c:showCatName val="0"/>
          <c:showSerName val="0"/>
          <c:showPercent val="0"/>
          <c:showBubbleSize val="0"/>
        </c:dLbls>
        <c:gapWidth val="219"/>
        <c:overlap val="-27"/>
        <c:axId val="1256849615"/>
        <c:axId val="1256868303"/>
      </c:barChart>
      <c:catAx>
        <c:axId val="12568496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2"/>
                </a:solidFill>
                <a:latin typeface="Helvetica" pitchFamily="2" charset="0"/>
                <a:ea typeface="+mn-ea"/>
                <a:cs typeface="+mn-cs"/>
              </a:defRPr>
            </a:pPr>
            <a:endParaRPr lang="en-US"/>
          </a:p>
        </c:txPr>
        <c:crossAx val="1256868303"/>
        <c:crosses val="autoZero"/>
        <c:auto val="1"/>
        <c:lblAlgn val="ctr"/>
        <c:lblOffset val="100"/>
        <c:noMultiLvlLbl val="0"/>
      </c:catAx>
      <c:valAx>
        <c:axId val="1256868303"/>
        <c:scaling>
          <c:orientation val="minMax"/>
          <c:max val="1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2"/>
                    </a:solidFill>
                    <a:latin typeface="Helvetica" pitchFamily="2" charset="0"/>
                    <a:ea typeface="+mn-ea"/>
                    <a:cs typeface="+mn-cs"/>
                  </a:defRPr>
                </a:pPr>
                <a:r>
                  <a:rPr lang="en-US" sz="1600" dirty="0">
                    <a:solidFill>
                      <a:schemeClr val="tx2"/>
                    </a:solidFill>
                    <a:latin typeface="Helvetica" pitchFamily="2" charset="0"/>
                  </a:rPr>
                  <a:t>Word Learning Accuracy</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2"/>
                  </a:solidFill>
                  <a:latin typeface="Helvetica" pitchFamily="2" charset="0"/>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2"/>
                </a:solidFill>
                <a:latin typeface="+mn-lt"/>
                <a:ea typeface="+mn-ea"/>
                <a:cs typeface="+mn-cs"/>
              </a:defRPr>
            </a:pPr>
            <a:endParaRPr lang="en-US"/>
          </a:p>
        </c:txPr>
        <c:crossAx val="125684961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65.jpg>
</file>

<file path=ppt/media/image166.jpg>
</file>

<file path=ppt/media/image167.png>
</file>

<file path=ppt/media/image168.jpg>
</file>

<file path=ppt/media/image169.png>
</file>

<file path=ppt/media/image173.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305777-EB75-EF4C-9A66-49B54B674729}" type="datetimeFigureOut">
              <a:rPr lang="en-US" smtClean="0"/>
              <a:t>9/30/20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115A77-D8FE-604E-A7CD-3B05D93F5CE2}" type="slidenum">
              <a:rPr lang="en-US" smtClean="0"/>
              <a:t>‹#›</a:t>
            </a:fld>
            <a:endParaRPr lang="en-US"/>
          </a:p>
        </p:txBody>
      </p:sp>
    </p:spTree>
    <p:extLst>
      <p:ext uri="{BB962C8B-B14F-4D97-AF65-F5344CB8AC3E}">
        <p14:creationId xmlns:p14="http://schemas.microsoft.com/office/powerpoint/2010/main" val="7151144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A child’s ability to learn new words is foundational for subsequent language growth and academic success.</a:t>
            </a: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38115A77-D8FE-604E-A7CD-3B05D93F5CE2}" type="slidenum">
              <a:rPr lang="en-US" smtClean="0"/>
              <a:t>2</a:t>
            </a:fld>
            <a:endParaRPr lang="en-US"/>
          </a:p>
        </p:txBody>
      </p:sp>
    </p:spTree>
    <p:extLst>
      <p:ext uri="{BB962C8B-B14F-4D97-AF65-F5344CB8AC3E}">
        <p14:creationId xmlns:p14="http://schemas.microsoft.com/office/powerpoint/2010/main" val="18600800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word learning from context task, </a:t>
            </a:r>
            <a:r>
              <a:rPr lang="en-US" sz="1200" b="0" i="0" u="none" strike="noStrike" kern="1200" dirty="0">
                <a:solidFill>
                  <a:schemeClr val="tx1"/>
                </a:solidFill>
                <a:effectLst/>
                <a:latin typeface="+mn-lt"/>
                <a:ea typeface="+mn-ea"/>
                <a:cs typeface="+mn-cs"/>
              </a:rPr>
              <a:t>children read sentences which were presented one word at a time. </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Sentences were presented in triplets and each triplet ended with the same </a:t>
            </a:r>
            <a:r>
              <a:rPr lang="en-US" sz="1200" b="0" i="0" u="none" strike="noStrike" kern="1200" dirty="0" err="1">
                <a:solidFill>
                  <a:schemeClr val="tx1"/>
                </a:solidFill>
                <a:effectLst/>
                <a:latin typeface="+mn-lt"/>
                <a:ea typeface="+mn-ea"/>
                <a:cs typeface="+mn-cs"/>
              </a:rPr>
              <a:t>pseudoword</a:t>
            </a:r>
            <a:r>
              <a:rPr lang="en-US" sz="1200" b="0" i="0" u="none" strike="noStrike" kern="1200" dirty="0">
                <a:solidFill>
                  <a:schemeClr val="tx1"/>
                </a:solidFill>
                <a:effectLst/>
                <a:latin typeface="+mn-lt"/>
                <a:ea typeface="+mn-ea"/>
                <a:cs typeface="+mn-cs"/>
              </a:rPr>
              <a:t>. Children were instructed that some sentence triplets would scaffold meaning acquisition (Meaning condition), while others would not (No Meaning). The sentence which did not were a control condition that we do not focus on here.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After the presentation of all three sentences, a trained experimenter asked the child if the “made up word, </a:t>
            </a:r>
            <a:r>
              <a:rPr lang="en-US" sz="1200" b="0" i="0" u="none" strike="noStrike" kern="1200" dirty="0" err="1">
                <a:solidFill>
                  <a:schemeClr val="tx1"/>
                </a:solidFill>
                <a:effectLst/>
                <a:latin typeface="+mn-lt"/>
                <a:ea typeface="+mn-ea"/>
                <a:cs typeface="+mn-cs"/>
              </a:rPr>
              <a:t>bown</a:t>
            </a:r>
            <a:r>
              <a:rPr lang="en-US" sz="1200" b="0" i="0" u="none" strike="noStrike" kern="1200" dirty="0">
                <a:solidFill>
                  <a:schemeClr val="tx1"/>
                </a:solidFill>
                <a:effectLst/>
                <a:latin typeface="+mn-lt"/>
                <a:ea typeface="+mn-ea"/>
                <a:cs typeface="+mn-cs"/>
              </a:rPr>
              <a:t> in the current example, represents a real word, and if so, what word?”. </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 correct response for the current example would be oven. </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All words in the sentences had an early age of acquisition.</a:t>
            </a:r>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11</a:t>
            </a:fld>
            <a:endParaRPr lang="en-US"/>
          </a:p>
        </p:txBody>
      </p:sp>
    </p:spTree>
    <p:extLst>
      <p:ext uri="{BB962C8B-B14F-4D97-AF65-F5344CB8AC3E}">
        <p14:creationId xmlns:p14="http://schemas.microsoft.com/office/powerpoint/2010/main" val="16365109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We found that, across SES strata, children significantly differed in the performance on the WL from context task.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also measured receptive vocabulary knowledge using the </a:t>
            </a:r>
            <a:r>
              <a:rPr lang="en-US" sz="1200" b="0" i="0" u="none" strike="noStrike" kern="1200" dirty="0">
                <a:solidFill>
                  <a:schemeClr val="tx1"/>
                </a:solidFill>
                <a:effectLst/>
                <a:latin typeface="+mn-lt"/>
                <a:ea typeface="+mn-ea"/>
                <a:cs typeface="+mn-cs"/>
              </a:rPr>
              <a:t>Peabody Picture Vocabulary Test–Fourth Edition (PPVT-4) and reading ability was measured using the Gray Oral Reading Tests–Fifth Edition (GORT-5). </a:t>
            </a:r>
            <a:endParaRPr lang="en-US" dirty="0"/>
          </a:p>
          <a:p>
            <a:endParaRPr lang="en-US" dirty="0"/>
          </a:p>
          <a:p>
            <a:r>
              <a:rPr lang="en-US" dirty="0"/>
              <a:t>They also significantly differed in vocabulary knowledge and reading ability. </a:t>
            </a:r>
          </a:p>
        </p:txBody>
      </p:sp>
      <p:sp>
        <p:nvSpPr>
          <p:cNvPr id="4" name="Slide Number Placeholder 3"/>
          <p:cNvSpPr>
            <a:spLocks noGrp="1"/>
          </p:cNvSpPr>
          <p:nvPr>
            <p:ph type="sldNum" sz="quarter" idx="5"/>
          </p:nvPr>
        </p:nvSpPr>
        <p:spPr/>
        <p:txBody>
          <a:bodyPr/>
          <a:lstStyle/>
          <a:p>
            <a:fld id="{38115A77-D8FE-604E-A7CD-3B05D93F5CE2}" type="slidenum">
              <a:rPr lang="en-US" smtClean="0"/>
              <a:t>12</a:t>
            </a:fld>
            <a:endParaRPr lang="en-US"/>
          </a:p>
        </p:txBody>
      </p:sp>
    </p:spTree>
    <p:extLst>
      <p:ext uri="{BB962C8B-B14F-4D97-AF65-F5344CB8AC3E}">
        <p14:creationId xmlns:p14="http://schemas.microsoft.com/office/powerpoint/2010/main" val="19776298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We also measured home literacy environment was measured as a composite of # of books in the home (0-10, 11-100, 101-500, 500+), minutes child is read to on average, and minutes child reads on average as reported by the parent (Luo et al., under review).</a:t>
            </a:r>
            <a:endParaRPr lang="en-US" dirty="0"/>
          </a:p>
          <a:p>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13</a:t>
            </a:fld>
            <a:endParaRPr lang="en-US"/>
          </a:p>
        </p:txBody>
      </p:sp>
    </p:spTree>
    <p:extLst>
      <p:ext uri="{BB962C8B-B14F-4D97-AF65-F5344CB8AC3E}">
        <p14:creationId xmlns:p14="http://schemas.microsoft.com/office/powerpoint/2010/main" val="40244335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Hierarchical linear regression analyses were conducted to address the question of whether the strength of the effect of SES and home literacy environment on word learning varies as children progress through school.</a:t>
            </a:r>
            <a:r>
              <a:rPr lang="en-US" dirty="0">
                <a:effectLst/>
              </a:rPr>
              <a:t> </a:t>
            </a:r>
          </a:p>
          <a:p>
            <a:endParaRPr lang="en-US" dirty="0">
              <a:effectLst/>
            </a:endParaRPr>
          </a:p>
          <a:p>
            <a:r>
              <a:rPr lang="en-US" b="1" dirty="0">
                <a:effectLst/>
              </a:rPr>
              <a:t>Animate</a:t>
            </a:r>
          </a:p>
          <a:p>
            <a:r>
              <a:rPr lang="en-US" sz="1200" kern="1200" dirty="0">
                <a:solidFill>
                  <a:schemeClr val="tx1"/>
                </a:solidFill>
                <a:effectLst/>
                <a:latin typeface="+mn-lt"/>
                <a:ea typeface="+mn-ea"/>
                <a:cs typeface="+mn-cs"/>
              </a:rPr>
              <a:t>While age, SES, and home literacy environment positively predict word learning ability independently, SES differences remain stable from age 8 to 16 years, indicated by non-significant interactions between SES and child age (see Model 3 in Table 3; Figure 2).</a:t>
            </a:r>
            <a:r>
              <a:rPr lang="en-US" dirty="0">
                <a:effectLst/>
              </a:rPr>
              <a:t> </a:t>
            </a:r>
          </a:p>
          <a:p>
            <a:endParaRPr lang="en-US" dirty="0">
              <a:effectLst/>
            </a:endParaRPr>
          </a:p>
          <a:p>
            <a:r>
              <a:rPr lang="en-US" b="1" dirty="0">
                <a:effectLst/>
              </a:rPr>
              <a:t>Animate</a:t>
            </a:r>
          </a:p>
          <a:p>
            <a:r>
              <a:rPr lang="en-US" sz="1200" kern="1200" dirty="0">
                <a:solidFill>
                  <a:schemeClr val="tx1"/>
                </a:solidFill>
                <a:effectLst/>
                <a:latin typeface="+mn-lt"/>
                <a:ea typeface="+mn-ea"/>
                <a:cs typeface="+mn-cs"/>
              </a:rPr>
              <a:t>a stronger association between home literacy environment and word learning accuracy in younger children (approximately 13.5 years and younger;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These findings suggest the home literacy environment maintains a critical role in word learning ability during the school years, but that its role may diminish as children progress through school. </a:t>
            </a:r>
            <a:endParaRPr lang="en-US" dirty="0">
              <a:effectLst/>
            </a:endParaRPr>
          </a:p>
          <a:p>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14</a:t>
            </a:fld>
            <a:endParaRPr lang="en-US"/>
          </a:p>
        </p:txBody>
      </p:sp>
    </p:spTree>
    <p:extLst>
      <p:ext uri="{BB962C8B-B14F-4D97-AF65-F5344CB8AC3E}">
        <p14:creationId xmlns:p14="http://schemas.microsoft.com/office/powerpoint/2010/main" val="5933540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address the question of whether individual differences in a child’s language abilities effect word learning across SES strata, we computed two multiple regression models. </a:t>
            </a:r>
          </a:p>
          <a:p>
            <a:endParaRPr lang="en-US" dirty="0"/>
          </a:p>
          <a:p>
            <a:r>
              <a:rPr lang="en-US" dirty="0"/>
              <a:t>The first included a three way interaction term between vocabulary knowledge, age, and SES, controlling for reading ability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included a three way interaction term between reading ability, age, and SES, controlling for vocabulary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Both models also controlled for a child’s exposure to multiple languages and their home literacy environment. </a:t>
            </a:r>
          </a:p>
          <a:p>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15</a:t>
            </a:fld>
            <a:endParaRPr lang="en-US"/>
          </a:p>
        </p:txBody>
      </p:sp>
    </p:spTree>
    <p:extLst>
      <p:ext uri="{BB962C8B-B14F-4D97-AF65-F5344CB8AC3E}">
        <p14:creationId xmlns:p14="http://schemas.microsoft.com/office/powerpoint/2010/main" val="16548463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first model, investigating the role of vocabulary knowledge revealed that age in months and vocabulary knowledge positively predicted word learning accuracy, independent of one another.</a:t>
            </a:r>
          </a:p>
          <a:p>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16</a:t>
            </a:fld>
            <a:endParaRPr lang="en-US"/>
          </a:p>
        </p:txBody>
      </p:sp>
    </p:spTree>
    <p:extLst>
      <p:ext uri="{BB962C8B-B14F-4D97-AF65-F5344CB8AC3E}">
        <p14:creationId xmlns:p14="http://schemas.microsoft.com/office/powerpoint/2010/main" val="8831562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second model investigating the role of reading ability, revealed that b</a:t>
            </a:r>
            <a:r>
              <a:rPr lang="en-US" sz="1600" dirty="0">
                <a:latin typeface="Times" pitchFamily="2" charset="0"/>
                <a:ea typeface="Times New Roman" panose="02020603050405020304" pitchFamily="18" charset="0"/>
                <a:cs typeface="Times New Roman" panose="02020603050405020304" pitchFamily="18" charset="0"/>
              </a:rPr>
              <a:t>oth </a:t>
            </a:r>
            <a:r>
              <a:rPr lang="en-US" sz="1600" b="1" dirty="0">
                <a:latin typeface="Times" pitchFamily="2" charset="0"/>
                <a:ea typeface="Times New Roman" panose="02020603050405020304" pitchFamily="18" charset="0"/>
                <a:cs typeface="Times New Roman" panose="02020603050405020304" pitchFamily="18" charset="0"/>
              </a:rPr>
              <a:t>reading ability </a:t>
            </a:r>
            <a:r>
              <a:rPr lang="en-US" sz="1600" dirty="0">
                <a:latin typeface="Times" pitchFamily="2" charset="0"/>
                <a:ea typeface="Times New Roman" panose="02020603050405020304" pitchFamily="18" charset="0"/>
                <a:cs typeface="Times New Roman" panose="02020603050405020304" pitchFamily="18" charset="0"/>
              </a:rPr>
              <a:t>&amp; </a:t>
            </a:r>
            <a:r>
              <a:rPr lang="en-US" sz="1600" b="1" dirty="0">
                <a:latin typeface="Times" pitchFamily="2" charset="0"/>
                <a:ea typeface="Times New Roman" panose="02020603050405020304" pitchFamily="18" charset="0"/>
                <a:cs typeface="Times New Roman" panose="02020603050405020304" pitchFamily="18" charset="0"/>
              </a:rPr>
              <a:t>vocabulary knowledge </a:t>
            </a:r>
            <a:r>
              <a:rPr lang="en-US" sz="1600" dirty="0">
                <a:latin typeface="Times" pitchFamily="2" charset="0"/>
                <a:ea typeface="Times New Roman" panose="02020603050405020304" pitchFamily="18" charset="0"/>
                <a:cs typeface="Times New Roman" panose="02020603050405020304" pitchFamily="18" charset="0"/>
              </a:rPr>
              <a:t>were associated with word learning success. </a:t>
            </a:r>
            <a:endParaRPr lang="en-US" sz="1600" dirty="0"/>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Importantly though, t</a:t>
            </a:r>
            <a:r>
              <a:rPr lang="en-US" dirty="0">
                <a:latin typeface="Times" pitchFamily="2" charset="0"/>
                <a:ea typeface="Times New Roman" panose="02020603050405020304" pitchFamily="18" charset="0"/>
                <a:cs typeface="Times New Roman" panose="02020603050405020304" pitchFamily="18" charset="0"/>
              </a:rPr>
              <a:t>here was an interaction between SES, age and reading ability. This interaction revealed that </a:t>
            </a:r>
            <a:r>
              <a:rPr lang="en-US" sz="1200" kern="1200" dirty="0">
                <a:solidFill>
                  <a:schemeClr val="tx1"/>
                </a:solidFill>
                <a:effectLst/>
                <a:latin typeface="+mn-lt"/>
                <a:ea typeface="+mn-ea"/>
                <a:cs typeface="+mn-cs"/>
              </a:rPr>
              <a:t>for younger children (approximately 13.5 years or younger) from households where mothers had not completed college (some college and below), individual differences in reading ability significantly accounted for variability in word learning success. </a:t>
            </a:r>
            <a:endParaRPr lang="en-US" dirty="0">
              <a:latin typeface="Times" pitchFamily="2" charset="0"/>
              <a:ea typeface="Times New Roman" panose="02020603050405020304" pitchFamily="18" charset="0"/>
              <a:cs typeface="Times New Roman" panose="02020603050405020304" pitchFamily="18" charset="0"/>
            </a:endParaRPr>
          </a:p>
          <a:p>
            <a:endParaRPr lang="en-US" dirty="0">
              <a:latin typeface="Times" pitchFamily="2" charset="0"/>
              <a:ea typeface="Times New Roman" panose="02020603050405020304" pitchFamily="18" charset="0"/>
              <a:cs typeface="Times New Roman" panose="02020603050405020304" pitchFamily="18" charset="0"/>
            </a:endParaRPr>
          </a:p>
          <a:p>
            <a:r>
              <a:rPr lang="en-US" sz="1200" kern="1200" dirty="0">
                <a:solidFill>
                  <a:schemeClr val="tx1"/>
                </a:solidFill>
                <a:effectLst/>
                <a:latin typeface="+mn-lt"/>
                <a:ea typeface="+mn-ea"/>
                <a:cs typeface="+mn-cs"/>
              </a:rPr>
              <a:t>This was not the case for older children and children from higher SES homes.</a:t>
            </a:r>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17</a:t>
            </a:fld>
            <a:endParaRPr lang="en-US"/>
          </a:p>
        </p:txBody>
      </p:sp>
    </p:spTree>
    <p:extLst>
      <p:ext uri="{BB962C8B-B14F-4D97-AF65-F5344CB8AC3E}">
        <p14:creationId xmlns:p14="http://schemas.microsoft.com/office/powerpoint/2010/main" val="10666653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Given the comprehensive nature of the GORT ORI reading measure, we conducted </a:t>
            </a:r>
            <a:r>
              <a:rPr lang="en-US" sz="1200" kern="1200" dirty="0" err="1">
                <a:solidFill>
                  <a:schemeClr val="tx1"/>
                </a:solidFill>
                <a:effectLst/>
                <a:latin typeface="+mn-lt"/>
                <a:ea typeface="+mn-ea"/>
                <a:cs typeface="+mn-cs"/>
              </a:rPr>
              <a:t>posthoc</a:t>
            </a:r>
            <a:r>
              <a:rPr lang="en-US" sz="1200" kern="1200" dirty="0">
                <a:solidFill>
                  <a:schemeClr val="tx1"/>
                </a:solidFill>
                <a:effectLst/>
                <a:latin typeface="+mn-lt"/>
                <a:ea typeface="+mn-ea"/>
                <a:cs typeface="+mn-cs"/>
              </a:rPr>
              <a:t> multiple regression analyses on the subtests that comprise the overall reading measure to better clarify this interaction effect was driven by individual differences in reading rate, fluency, accuracy and comprehension.</a:t>
            </a:r>
            <a:r>
              <a:rPr lang="en-US" dirty="0">
                <a:effectLst/>
              </a:rPr>
              <a: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Fluency and accuracy were significant predictors of word learning in children under the age of 9.2 years, while reading rate was a significant predictor of word learning success in all children up to 13.5 years old. </a:t>
            </a:r>
          </a:p>
          <a:p>
            <a:endParaRPr lang="en-US" dirty="0"/>
          </a:p>
          <a:p>
            <a:r>
              <a:rPr lang="en-US" dirty="0"/>
              <a:t>Fluency and accuracy were also significant predictors of word learning in children from low SES.</a:t>
            </a:r>
          </a:p>
          <a:p>
            <a:endParaRPr lang="en-US" dirty="0"/>
          </a:p>
          <a:p>
            <a:r>
              <a:rPr lang="en-US" dirty="0"/>
              <a:t>And Accuracy emerged as a significant predictor of word learning success in young children from low SES homes, potentially driving the larger omnibus effect previously shown.</a:t>
            </a:r>
          </a:p>
        </p:txBody>
      </p:sp>
      <p:sp>
        <p:nvSpPr>
          <p:cNvPr id="4" name="Slide Number Placeholder 3"/>
          <p:cNvSpPr>
            <a:spLocks noGrp="1"/>
          </p:cNvSpPr>
          <p:nvPr>
            <p:ph type="sldNum" sz="quarter" idx="5"/>
          </p:nvPr>
        </p:nvSpPr>
        <p:spPr/>
        <p:txBody>
          <a:bodyPr/>
          <a:lstStyle/>
          <a:p>
            <a:fld id="{38115A77-D8FE-604E-A7CD-3B05D93F5CE2}" type="slidenum">
              <a:rPr lang="en-US" smtClean="0"/>
              <a:t>18</a:t>
            </a:fld>
            <a:endParaRPr lang="en-US"/>
          </a:p>
        </p:txBody>
      </p:sp>
    </p:spTree>
    <p:extLst>
      <p:ext uri="{BB962C8B-B14F-4D97-AF65-F5344CB8AC3E}">
        <p14:creationId xmlns:p14="http://schemas.microsoft.com/office/powerpoint/2010/main" val="29837944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applicable relevance does reading accuracy have on language learning outcomes in school?</a:t>
            </a:r>
          </a:p>
        </p:txBody>
      </p:sp>
      <p:sp>
        <p:nvSpPr>
          <p:cNvPr id="4" name="Slide Number Placeholder 3"/>
          <p:cNvSpPr>
            <a:spLocks noGrp="1"/>
          </p:cNvSpPr>
          <p:nvPr>
            <p:ph type="sldNum" sz="quarter" idx="5"/>
          </p:nvPr>
        </p:nvSpPr>
        <p:spPr/>
        <p:txBody>
          <a:bodyPr/>
          <a:lstStyle/>
          <a:p>
            <a:fld id="{38115A77-D8FE-604E-A7CD-3B05D93F5CE2}" type="slidenum">
              <a:rPr lang="en-US" smtClean="0"/>
              <a:t>19</a:t>
            </a:fld>
            <a:endParaRPr lang="en-US"/>
          </a:p>
        </p:txBody>
      </p:sp>
    </p:spTree>
    <p:extLst>
      <p:ext uri="{BB962C8B-B14F-4D97-AF65-F5344CB8AC3E}">
        <p14:creationId xmlns:p14="http://schemas.microsoft.com/office/powerpoint/2010/main" val="4335993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children from higher SES homes and homes with a richer home literacy environment performed better on the word learning from context task across the board, but individual reading ability and vocabulary knowledge modulated these effects</a:t>
            </a:r>
            <a:r>
              <a:rPr lang="en-US" dirty="0">
                <a:effectLst/>
              </a:rPr>
              <a:t> </a:t>
            </a:r>
          </a:p>
          <a:p>
            <a:endParaRPr lang="en-US" dirty="0">
              <a:effectLst/>
            </a:endParaRPr>
          </a:p>
          <a:p>
            <a:r>
              <a:rPr lang="en-US" sz="1200" kern="1200" dirty="0">
                <a:solidFill>
                  <a:schemeClr val="tx1"/>
                </a:solidFill>
                <a:effectLst/>
                <a:latin typeface="+mn-lt"/>
                <a:ea typeface="+mn-ea"/>
                <a:cs typeface="+mn-cs"/>
              </a:rPr>
              <a:t>vocabulary knowledge is a key predictor of word learning success across SES strata throughout the school years</a:t>
            </a:r>
            <a:r>
              <a:rPr lang="en-US" dirty="0">
                <a:effectLst/>
              </a:rPr>
              <a:t> </a:t>
            </a:r>
          </a:p>
          <a:p>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Young children raised in lower SES environments were more likely to demonstrate strong word learning abilities if they also demonstrated superior reading accuracy</a:t>
            </a:r>
            <a:r>
              <a:rPr lang="en-US" sz="1600" dirty="0"/>
              <a:t> and this was true, regardless of their home literacy environment and vocabulary knowledge.</a:t>
            </a:r>
            <a:endParaRPr lang="en-US" sz="1600" dirty="0">
              <a:latin typeface="Helvetica" pitchFamily="2" charset="0"/>
            </a:endParaRPr>
          </a:p>
          <a:p>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20</a:t>
            </a:fld>
            <a:endParaRPr lang="en-US"/>
          </a:p>
        </p:txBody>
      </p:sp>
    </p:spTree>
    <p:extLst>
      <p:ext uri="{BB962C8B-B14F-4D97-AF65-F5344CB8AC3E}">
        <p14:creationId xmlns:p14="http://schemas.microsoft.com/office/powerpoint/2010/main" val="831832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However, recent evidence suggests that pre-school aged children from lower socioeconomic status (SES) homes perform well below their peers on measures of language learning</a:t>
            </a:r>
            <a:endParaRPr lang="en-US" dirty="0"/>
          </a:p>
          <a:p>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3</a:t>
            </a:fld>
            <a:endParaRPr lang="en-US"/>
          </a:p>
        </p:txBody>
      </p:sp>
    </p:spTree>
    <p:extLst>
      <p:ext uri="{BB962C8B-B14F-4D97-AF65-F5344CB8AC3E}">
        <p14:creationId xmlns:p14="http://schemas.microsoft.com/office/powerpoint/2010/main" val="19580617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Perhaps the most important lesson to be learned from this study is that substantial individual variability exists in children’s word learning abilities during the school years,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Based on our data, it seems as though. </a:t>
            </a:r>
            <a:r>
              <a:rPr lang="en-US" sz="1200" dirty="0" err="1">
                <a:latin typeface="Helvetica" pitchFamily="2" charset="0"/>
              </a:rPr>
              <a:t>cocabulary</a:t>
            </a:r>
            <a:r>
              <a:rPr lang="en-US" sz="1200" dirty="0">
                <a:latin typeface="Helvetica" pitchFamily="2" charset="0"/>
              </a:rPr>
              <a:t> interventions may benefit all children, while reading interventions may benefit younger children from low SES homes the most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However, interventions focused on reading ability could have a “trickle down” effect, ultimately benefitting both vocabulary knowledge and word learning outcomes for children from lower SES homes. </a:t>
            </a:r>
            <a:endParaRPr lang="en-US" sz="1800" dirty="0">
              <a:latin typeface="Helvetica" pitchFamily="2" charset="0"/>
            </a:endParaRPr>
          </a:p>
          <a:p>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21</a:t>
            </a:fld>
            <a:endParaRPr lang="en-US"/>
          </a:p>
        </p:txBody>
      </p:sp>
    </p:spTree>
    <p:extLst>
      <p:ext uri="{BB962C8B-B14F-4D97-AF65-F5344CB8AC3E}">
        <p14:creationId xmlns:p14="http://schemas.microsoft.com/office/powerpoint/2010/main" val="20083777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with that, I want to thank and acknowledge my co-authors, Mandy Maguire and Alyson Abel, as well as their labs.</a:t>
            </a:r>
          </a:p>
          <a:p>
            <a:r>
              <a:rPr lang="en-US" dirty="0"/>
              <a:t>I also want to thank the National Science Foundation for not only funding this project, but for my own support which allowed me the time and resources to complete this project.</a:t>
            </a:r>
          </a:p>
          <a:p>
            <a:endParaRPr lang="en-US" dirty="0"/>
          </a:p>
          <a:p>
            <a:r>
              <a:rPr lang="en-US" dirty="0"/>
              <a:t>I look forward to hearing your thoughts and feedback in the live Q&amp;A!</a:t>
            </a:r>
          </a:p>
        </p:txBody>
      </p:sp>
      <p:sp>
        <p:nvSpPr>
          <p:cNvPr id="4" name="Slide Number Placeholder 3"/>
          <p:cNvSpPr>
            <a:spLocks noGrp="1"/>
          </p:cNvSpPr>
          <p:nvPr>
            <p:ph type="sldNum" sz="quarter" idx="5"/>
          </p:nvPr>
        </p:nvSpPr>
        <p:spPr/>
        <p:txBody>
          <a:bodyPr/>
          <a:lstStyle/>
          <a:p>
            <a:fld id="{38115A77-D8FE-604E-A7CD-3B05D93F5CE2}" type="slidenum">
              <a:rPr lang="en-US" smtClean="0"/>
              <a:t>22</a:t>
            </a:fld>
            <a:endParaRPr lang="en-US"/>
          </a:p>
        </p:txBody>
      </p:sp>
    </p:spTree>
    <p:extLst>
      <p:ext uri="{BB962C8B-B14F-4D97-AF65-F5344CB8AC3E}">
        <p14:creationId xmlns:p14="http://schemas.microsoft.com/office/powerpoint/2010/main" val="27927893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Hierarchical linear regression analyses were conducted to address the question of whether the strength of the effect of SES and home literacy environment on word learning varies as children progress through school.</a:t>
            </a:r>
            <a:r>
              <a:rPr lang="en-US" dirty="0">
                <a:effectLst/>
              </a:rPr>
              <a:t> </a:t>
            </a:r>
          </a:p>
          <a:p>
            <a:endParaRPr lang="en-US" dirty="0">
              <a:effectLst/>
            </a:endParaRPr>
          </a:p>
          <a:p>
            <a:r>
              <a:rPr lang="en-US" sz="1200" kern="1200" dirty="0">
                <a:solidFill>
                  <a:schemeClr val="tx1"/>
                </a:solidFill>
                <a:effectLst/>
                <a:latin typeface="+mn-lt"/>
                <a:ea typeface="+mn-ea"/>
                <a:cs typeface="+mn-cs"/>
              </a:rPr>
              <a:t>Model 1 included child age in months, dual language exposure, and home literacy environment as control variables. </a:t>
            </a:r>
          </a:p>
          <a:p>
            <a:r>
              <a:rPr lang="en-US" sz="1200" kern="1200" dirty="0">
                <a:solidFill>
                  <a:schemeClr val="tx1"/>
                </a:solidFill>
                <a:effectLst/>
                <a:latin typeface="+mn-lt"/>
                <a:ea typeface="+mn-ea"/>
                <a:cs typeface="+mn-cs"/>
              </a:rPr>
              <a:t>Model 2 added SES</a:t>
            </a:r>
          </a:p>
          <a:p>
            <a:r>
              <a:rPr lang="en-US" sz="1200" kern="1200" dirty="0">
                <a:solidFill>
                  <a:schemeClr val="tx1"/>
                </a:solidFill>
                <a:effectLst/>
                <a:latin typeface="+mn-lt"/>
                <a:ea typeface="+mn-ea"/>
                <a:cs typeface="+mn-cs"/>
              </a:rPr>
              <a:t>And Model 3 added an interaction term between SES and age in months and home literacy environment and age in months</a:t>
            </a:r>
            <a:r>
              <a:rPr lang="en-US" dirty="0">
                <a:effectLst/>
              </a:rPr>
              <a:t> </a:t>
            </a:r>
          </a:p>
          <a:p>
            <a:endParaRPr lang="en-US" dirty="0">
              <a:effectLst/>
            </a:endParaRPr>
          </a:p>
          <a:p>
            <a:r>
              <a:rPr lang="en-US" b="1" dirty="0">
                <a:effectLst/>
              </a:rPr>
              <a:t>Animate</a:t>
            </a:r>
          </a:p>
          <a:p>
            <a:r>
              <a:rPr lang="en-US" sz="1200" kern="1200" dirty="0">
                <a:solidFill>
                  <a:schemeClr val="tx1"/>
                </a:solidFill>
                <a:effectLst/>
                <a:latin typeface="+mn-lt"/>
                <a:ea typeface="+mn-ea"/>
                <a:cs typeface="+mn-cs"/>
              </a:rPr>
              <a:t>SES (</a:t>
            </a:r>
            <a:r>
              <a:rPr lang="en-US" sz="1200" i="1" kern="1200" dirty="0">
                <a:solidFill>
                  <a:schemeClr val="tx1"/>
                </a:solidFill>
                <a:effectLst/>
                <a:latin typeface="+mn-lt"/>
                <a:ea typeface="+mn-ea"/>
                <a:cs typeface="+mn-cs"/>
              </a:rPr>
              <a:t>b </a:t>
            </a:r>
            <a:r>
              <a:rPr lang="en-US" sz="1200" kern="1200" dirty="0">
                <a:solidFill>
                  <a:schemeClr val="tx1"/>
                </a:solidFill>
                <a:effectLst/>
                <a:latin typeface="+mn-lt"/>
                <a:ea typeface="+mn-ea"/>
                <a:cs typeface="+mn-cs"/>
              </a:rPr>
              <a:t>= 0.058, </a:t>
            </a:r>
            <a:r>
              <a:rPr lang="en-US" sz="1200" i="1" kern="1200" dirty="0">
                <a:solidFill>
                  <a:schemeClr val="tx1"/>
                </a:solidFill>
                <a:effectLst/>
                <a:latin typeface="+mn-lt"/>
                <a:ea typeface="+mn-ea"/>
                <a:cs typeface="+mn-cs"/>
              </a:rPr>
              <a:t>S.E. </a:t>
            </a:r>
            <a:r>
              <a:rPr lang="en-US" sz="1200" kern="1200" dirty="0">
                <a:solidFill>
                  <a:schemeClr val="tx1"/>
                </a:solidFill>
                <a:effectLst/>
                <a:latin typeface="+mn-lt"/>
                <a:ea typeface="+mn-ea"/>
                <a:cs typeface="+mn-cs"/>
              </a:rPr>
              <a:t>= 0.018, </a:t>
            </a:r>
            <a:r>
              <a:rPr lang="en-US" sz="1200" i="1" kern="1200" dirty="0">
                <a:solidFill>
                  <a:schemeClr val="tx1"/>
                </a:solidFill>
                <a:effectLst/>
                <a:latin typeface="+mn-lt"/>
                <a:ea typeface="+mn-ea"/>
                <a:cs typeface="+mn-cs"/>
              </a:rPr>
              <a:t>p </a:t>
            </a:r>
            <a:r>
              <a:rPr lang="en-US" sz="1200" kern="1200" dirty="0">
                <a:solidFill>
                  <a:schemeClr val="tx1"/>
                </a:solidFill>
                <a:effectLst/>
                <a:latin typeface="+mn-lt"/>
                <a:ea typeface="+mn-ea"/>
                <a:cs typeface="+mn-cs"/>
              </a:rPr>
              <a:t>= 0.001,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 0.28, 95% CI [0.10, 0.45]) and home literacy environment (</a:t>
            </a:r>
            <a:r>
              <a:rPr lang="en-US" sz="1200" i="1" kern="1200" dirty="0">
                <a:solidFill>
                  <a:schemeClr val="tx1"/>
                </a:solidFill>
                <a:effectLst/>
                <a:latin typeface="+mn-lt"/>
                <a:ea typeface="+mn-ea"/>
                <a:cs typeface="+mn-cs"/>
              </a:rPr>
              <a:t>b </a:t>
            </a:r>
            <a:r>
              <a:rPr lang="en-US" sz="1200" kern="1200" dirty="0">
                <a:solidFill>
                  <a:schemeClr val="tx1"/>
                </a:solidFill>
                <a:effectLst/>
                <a:latin typeface="+mn-lt"/>
                <a:ea typeface="+mn-ea"/>
                <a:cs typeface="+mn-cs"/>
              </a:rPr>
              <a:t>= 0.04, </a:t>
            </a:r>
            <a:r>
              <a:rPr lang="en-US" sz="1200" i="1" kern="1200" dirty="0">
                <a:solidFill>
                  <a:schemeClr val="tx1"/>
                </a:solidFill>
                <a:effectLst/>
                <a:latin typeface="+mn-lt"/>
                <a:ea typeface="+mn-ea"/>
                <a:cs typeface="+mn-cs"/>
              </a:rPr>
              <a:t>S.E. </a:t>
            </a:r>
            <a:r>
              <a:rPr lang="en-US" sz="1200" kern="1200" dirty="0">
                <a:solidFill>
                  <a:schemeClr val="tx1"/>
                </a:solidFill>
                <a:effectLst/>
                <a:latin typeface="+mn-lt"/>
                <a:ea typeface="+mn-ea"/>
                <a:cs typeface="+mn-cs"/>
              </a:rPr>
              <a:t>= 0.014, </a:t>
            </a:r>
            <a:r>
              <a:rPr lang="en-US" sz="1200" i="1" kern="1200" dirty="0">
                <a:solidFill>
                  <a:schemeClr val="tx1"/>
                </a:solidFill>
                <a:effectLst/>
                <a:latin typeface="+mn-lt"/>
                <a:ea typeface="+mn-ea"/>
                <a:cs typeface="+mn-cs"/>
              </a:rPr>
              <a:t>p </a:t>
            </a:r>
            <a:r>
              <a:rPr lang="en-US" sz="1200" kern="1200" dirty="0">
                <a:solidFill>
                  <a:schemeClr val="tx1"/>
                </a:solidFill>
                <a:effectLst/>
                <a:latin typeface="+mn-lt"/>
                <a:ea typeface="+mn-ea"/>
                <a:cs typeface="+mn-cs"/>
              </a:rPr>
              <a:t>= 0.007,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 0.20, 95% CI [0.06, 0.34]) uniquely contributed to children’s ability to learn words from linguistic context, </a:t>
            </a:r>
            <a:endParaRPr lang="en-US" dirty="0">
              <a:effectLst/>
            </a:endParaRPr>
          </a:p>
          <a:p>
            <a:endParaRPr lang="en-US" dirty="0">
              <a:effectLst/>
            </a:endParaRPr>
          </a:p>
          <a:p>
            <a:endParaRPr lang="en-US" dirty="0">
              <a:effectLst/>
            </a:endParaRPr>
          </a:p>
          <a:p>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23</a:t>
            </a:fld>
            <a:endParaRPr lang="en-US"/>
          </a:p>
        </p:txBody>
      </p:sp>
    </p:spTree>
    <p:extLst>
      <p:ext uri="{BB962C8B-B14F-4D97-AF65-F5344CB8AC3E}">
        <p14:creationId xmlns:p14="http://schemas.microsoft.com/office/powerpoint/2010/main" val="30381528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We also measured home literacy environment was measured as a composite of # of books in the home (0-10, 11-100, 101-500, 500+), minutes child is read to on average, and minutes child reads on average as reported by the parent (Luo et al., under review).</a:t>
            </a:r>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24</a:t>
            </a:fld>
            <a:endParaRPr lang="en-US"/>
          </a:p>
        </p:txBody>
      </p:sp>
    </p:spTree>
    <p:extLst>
      <p:ext uri="{BB962C8B-B14F-4D97-AF65-F5344CB8AC3E}">
        <p14:creationId xmlns:p14="http://schemas.microsoft.com/office/powerpoint/2010/main" val="4526530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While various mechanisms have been identified as contributing to these SES-related differences in achievement outcomes, there are three mechanisms which are commonly associated with SES-related differences in language learning during infancy and preschool: </a:t>
            </a:r>
          </a:p>
          <a:p>
            <a:r>
              <a:rPr lang="en-US" sz="1200" b="0" i="0" u="none" strike="noStrike" kern="1200" dirty="0">
                <a:solidFill>
                  <a:schemeClr val="tx1"/>
                </a:solidFill>
                <a:effectLst/>
                <a:latin typeface="+mn-lt"/>
                <a:ea typeface="+mn-ea"/>
                <a:cs typeface="+mn-cs"/>
              </a:rPr>
              <a:t>the child’s home language environment, </a:t>
            </a:r>
          </a:p>
          <a:p>
            <a:r>
              <a:rPr lang="en-US" sz="1200" b="0" i="0" u="none" strike="noStrike" kern="1200" dirty="0">
                <a:solidFill>
                  <a:schemeClr val="tx1"/>
                </a:solidFill>
                <a:effectLst/>
                <a:latin typeface="+mn-lt"/>
                <a:ea typeface="+mn-ea"/>
                <a:cs typeface="+mn-cs"/>
              </a:rPr>
              <a:t>reading ability, </a:t>
            </a:r>
          </a:p>
          <a:p>
            <a:r>
              <a:rPr lang="en-US" sz="1200" b="0" i="0" u="none" strike="noStrike" kern="1200" dirty="0">
                <a:solidFill>
                  <a:schemeClr val="tx1"/>
                </a:solidFill>
                <a:effectLst/>
                <a:latin typeface="+mn-lt"/>
                <a:ea typeface="+mn-ea"/>
                <a:cs typeface="+mn-cs"/>
              </a:rPr>
              <a:t>and vocabulary knowledge. </a:t>
            </a:r>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4</a:t>
            </a:fld>
            <a:endParaRPr lang="en-US"/>
          </a:p>
        </p:txBody>
      </p:sp>
    </p:spTree>
    <p:extLst>
      <p:ext uri="{BB962C8B-B14F-4D97-AF65-F5344CB8AC3E}">
        <p14:creationId xmlns:p14="http://schemas.microsoft.com/office/powerpoint/2010/main" val="23261311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While various mechanisms have been identified as contributing to these SES-related differences in achievement outcomes, there are three mechanisms which are commonly associated with SES-related differences in language learning during infancy and preschool: </a:t>
            </a:r>
          </a:p>
          <a:p>
            <a:r>
              <a:rPr lang="en-US" sz="1200" b="0" i="0" u="none" strike="noStrike" kern="1200" dirty="0">
                <a:solidFill>
                  <a:schemeClr val="tx1"/>
                </a:solidFill>
                <a:effectLst/>
                <a:latin typeface="+mn-lt"/>
                <a:ea typeface="+mn-ea"/>
                <a:cs typeface="+mn-cs"/>
              </a:rPr>
              <a:t>the child’s home language environment, </a:t>
            </a:r>
          </a:p>
          <a:p>
            <a:r>
              <a:rPr lang="en-US" sz="1200" b="0" i="0" u="none" strike="noStrike" kern="1200" dirty="0">
                <a:solidFill>
                  <a:schemeClr val="tx1"/>
                </a:solidFill>
                <a:effectLst/>
                <a:latin typeface="+mn-lt"/>
                <a:ea typeface="+mn-ea"/>
                <a:cs typeface="+mn-cs"/>
              </a:rPr>
              <a:t>reading ability, </a:t>
            </a:r>
          </a:p>
          <a:p>
            <a:r>
              <a:rPr lang="en-US" sz="1200" b="0" i="0" u="none" strike="noStrike" kern="1200" dirty="0">
                <a:solidFill>
                  <a:schemeClr val="tx1"/>
                </a:solidFill>
                <a:effectLst/>
                <a:latin typeface="+mn-lt"/>
                <a:ea typeface="+mn-ea"/>
                <a:cs typeface="+mn-cs"/>
              </a:rPr>
              <a:t>and vocabulary knowledge. </a:t>
            </a:r>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5</a:t>
            </a:fld>
            <a:endParaRPr lang="en-US"/>
          </a:p>
        </p:txBody>
      </p:sp>
    </p:spTree>
    <p:extLst>
      <p:ext uri="{BB962C8B-B14F-4D97-AF65-F5344CB8AC3E}">
        <p14:creationId xmlns:p14="http://schemas.microsoft.com/office/powerpoint/2010/main" val="35864325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Related to the home language environment, parents with higher levels of education generally provide t, ask more questions, and engage in more contingent conversations with children (Pace et al., 2017; </a:t>
            </a:r>
            <a:r>
              <a:rPr lang="en-US" sz="1200" b="0" i="0" u="none" strike="noStrike" kern="1200" dirty="0" err="1">
                <a:solidFill>
                  <a:schemeClr val="tx1"/>
                </a:solidFill>
                <a:effectLst/>
                <a:latin typeface="+mn-lt"/>
                <a:ea typeface="+mn-ea"/>
                <a:cs typeface="+mn-cs"/>
              </a:rPr>
              <a:t>Huttenlocher</a:t>
            </a:r>
            <a:r>
              <a:rPr lang="en-US" sz="1200" b="0" i="0" u="none" strike="noStrike" kern="1200" dirty="0">
                <a:solidFill>
                  <a:schemeClr val="tx1"/>
                </a:solidFill>
                <a:effectLst/>
                <a:latin typeface="+mn-lt"/>
                <a:ea typeface="+mn-ea"/>
                <a:cs typeface="+mn-cs"/>
              </a:rPr>
              <a:t> et al., 2010; Hoff, 2003). </a:t>
            </a:r>
          </a:p>
          <a:p>
            <a:endParaRPr lang="en-US" dirty="0"/>
          </a:p>
          <a:p>
            <a:pPr rtl="0"/>
            <a:r>
              <a:rPr lang="en-US" dirty="0"/>
              <a:t>As Daniela brought to light in her talk, the home literacy </a:t>
            </a:r>
            <a:r>
              <a:rPr lang="en-US" sz="1200" b="0" i="0" u="none" strike="noStrike" kern="1200" dirty="0">
                <a:solidFill>
                  <a:schemeClr val="tx1"/>
                </a:solidFill>
                <a:effectLst/>
                <a:latin typeface="+mn-lt"/>
                <a:ea typeface="+mn-ea"/>
                <a:cs typeface="+mn-cs"/>
              </a:rPr>
              <a:t>can also influence language outcomes (Hutton et al., 2015; 2017) , such that children from lower SES homes tend to own fewer books and engage in less frequent book-reading experiences than children from higher SES homes, potentially leading to disadvantages in existing linguistic knowledge, such as vocabulary knowledge, oral language, and emergent reading skills (Luo et al., under review; </a:t>
            </a:r>
            <a:r>
              <a:rPr lang="en-US" sz="1200" b="0" i="0" u="none" strike="noStrike" kern="1200" dirty="0" err="1">
                <a:solidFill>
                  <a:schemeClr val="tx1"/>
                </a:solidFill>
                <a:effectLst/>
                <a:latin typeface="+mn-lt"/>
                <a:ea typeface="+mn-ea"/>
                <a:cs typeface="+mn-cs"/>
              </a:rPr>
              <a:t>Froiland</a:t>
            </a:r>
            <a:r>
              <a:rPr lang="en-US" sz="1200" b="0" i="0" u="none" strike="noStrike" kern="1200" dirty="0">
                <a:solidFill>
                  <a:schemeClr val="tx1"/>
                </a:solidFill>
                <a:effectLst/>
                <a:latin typeface="+mn-lt"/>
                <a:ea typeface="+mn-ea"/>
                <a:cs typeface="+mn-cs"/>
              </a:rPr>
              <a:t>, Powell, Diamond, &amp; Son, 2013; </a:t>
            </a:r>
            <a:r>
              <a:rPr lang="en-US" sz="1200" b="0" i="0" u="none" strike="noStrike" kern="1200" dirty="0" err="1">
                <a:solidFill>
                  <a:schemeClr val="tx1"/>
                </a:solidFill>
                <a:effectLst/>
                <a:latin typeface="+mn-lt"/>
                <a:ea typeface="+mn-ea"/>
                <a:cs typeface="+mn-cs"/>
              </a:rPr>
              <a:t>Mol</a:t>
            </a:r>
            <a:r>
              <a:rPr lang="en-US" sz="1200" b="0" i="0" u="none" strike="noStrike" kern="1200" dirty="0">
                <a:solidFill>
                  <a:schemeClr val="tx1"/>
                </a:solidFill>
                <a:effectLst/>
                <a:latin typeface="+mn-lt"/>
                <a:ea typeface="+mn-ea"/>
                <a:cs typeface="+mn-cs"/>
              </a:rPr>
              <a:t> &amp; Bus, 2011; </a:t>
            </a:r>
            <a:r>
              <a:rPr lang="en-US" sz="1200" b="0" i="0" u="none" strike="noStrike" kern="1200" dirty="0" err="1">
                <a:solidFill>
                  <a:schemeClr val="tx1"/>
                </a:solidFill>
                <a:effectLst/>
                <a:latin typeface="+mn-lt"/>
                <a:ea typeface="+mn-ea"/>
                <a:cs typeface="+mn-cs"/>
              </a:rPr>
              <a:t>Farver</a:t>
            </a:r>
            <a:r>
              <a:rPr lang="en-US" sz="1200" b="0" i="0" u="none" strike="noStrike" kern="1200" dirty="0">
                <a:solidFill>
                  <a:schemeClr val="tx1"/>
                </a:solidFill>
                <a:effectLst/>
                <a:latin typeface="+mn-lt"/>
                <a:ea typeface="+mn-ea"/>
                <a:cs typeface="+mn-cs"/>
              </a:rPr>
              <a:t> et al., 2006). </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6</a:t>
            </a:fld>
            <a:endParaRPr lang="en-US"/>
          </a:p>
        </p:txBody>
      </p:sp>
    </p:spTree>
    <p:extLst>
      <p:ext uri="{BB962C8B-B14F-4D97-AF65-F5344CB8AC3E}">
        <p14:creationId xmlns:p14="http://schemas.microsoft.com/office/powerpoint/2010/main" val="2765010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Children’s reading ability and vocabulary knowledge are also critical contributors to word learning ability: growth in these scaffold a deeper understanding of word meanings and ease sentence comprehension, ultimately benefitting word learning (Luo et al., under review; Hill &amp; </a:t>
            </a:r>
            <a:r>
              <a:rPr lang="en-US" sz="1200" b="0" i="0" u="none" strike="noStrike" kern="1200" dirty="0" err="1">
                <a:solidFill>
                  <a:schemeClr val="tx1"/>
                </a:solidFill>
                <a:effectLst/>
                <a:latin typeface="+mn-lt"/>
                <a:ea typeface="+mn-ea"/>
                <a:cs typeface="+mn-cs"/>
              </a:rPr>
              <a:t>Wagovich</a:t>
            </a:r>
            <a:r>
              <a:rPr lang="en-US" sz="1200" b="0" i="0" u="none" strike="noStrike" kern="1200" dirty="0">
                <a:solidFill>
                  <a:schemeClr val="tx1"/>
                </a:solidFill>
                <a:effectLst/>
                <a:latin typeface="+mn-lt"/>
                <a:ea typeface="+mn-ea"/>
                <a:cs typeface="+mn-cs"/>
              </a:rPr>
              <a:t>, 2020; Maguire, et al., 2018; Hill et al., 2017; </a:t>
            </a:r>
            <a:r>
              <a:rPr lang="en-US" sz="1200" b="0" i="0" u="none" strike="noStrike" kern="1200" dirty="0" err="1">
                <a:solidFill>
                  <a:schemeClr val="tx1"/>
                </a:solidFill>
                <a:effectLst/>
                <a:latin typeface="+mn-lt"/>
                <a:ea typeface="+mn-ea"/>
                <a:cs typeface="+mn-cs"/>
              </a:rPr>
              <a:t>Weisleder</a:t>
            </a:r>
            <a:r>
              <a:rPr lang="en-US" sz="1200" b="0" i="0" u="none" strike="noStrike" kern="1200" dirty="0">
                <a:solidFill>
                  <a:schemeClr val="tx1"/>
                </a:solidFill>
                <a:effectLst/>
                <a:latin typeface="+mn-lt"/>
                <a:ea typeface="+mn-ea"/>
                <a:cs typeface="+mn-cs"/>
              </a:rPr>
              <a:t> &amp; Fernald, 2013; Cain, Oakhill, &amp; </a:t>
            </a:r>
            <a:r>
              <a:rPr lang="en-US" sz="1200" b="0" i="0" u="none" strike="noStrike" kern="1200" dirty="0" err="1">
                <a:solidFill>
                  <a:schemeClr val="tx1"/>
                </a:solidFill>
                <a:effectLst/>
                <a:latin typeface="+mn-lt"/>
                <a:ea typeface="+mn-ea"/>
                <a:cs typeface="+mn-cs"/>
              </a:rPr>
              <a:t>Elbro</a:t>
            </a:r>
            <a:r>
              <a:rPr lang="en-US" sz="1200" b="0" i="0" u="none" strike="noStrike" kern="1200" dirty="0">
                <a:solidFill>
                  <a:schemeClr val="tx1"/>
                </a:solidFill>
                <a:effectLst/>
                <a:latin typeface="+mn-lt"/>
                <a:ea typeface="+mn-ea"/>
                <a:cs typeface="+mn-cs"/>
              </a:rPr>
              <a:t>, 2003).</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In a study of school-aged-children, word learning was not affected by poor reading comprehension alone but by combined poor reading comprehension and vocabulary (Cain, Oakhill &amp; Lemmon, 2004). </a:t>
            </a:r>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7</a:t>
            </a:fld>
            <a:endParaRPr lang="en-US"/>
          </a:p>
        </p:txBody>
      </p:sp>
    </p:spTree>
    <p:extLst>
      <p:ext uri="{BB962C8B-B14F-4D97-AF65-F5344CB8AC3E}">
        <p14:creationId xmlns:p14="http://schemas.microsoft.com/office/powerpoint/2010/main" val="40987686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Vocabulary knowledge has also been shown to mediate SES-related gaps in word learning ability (Maguire et al., 2018), adding to evidence that an individual’s language abilities may interact with their SES environment.</a:t>
            </a:r>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8</a:t>
            </a:fld>
            <a:endParaRPr lang="en-US"/>
          </a:p>
        </p:txBody>
      </p:sp>
    </p:spTree>
    <p:extLst>
      <p:ext uri="{BB962C8B-B14F-4D97-AF65-F5344CB8AC3E}">
        <p14:creationId xmlns:p14="http://schemas.microsoft.com/office/powerpoint/2010/main" val="24968246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Therefore, we first examined </a:t>
            </a:r>
            <a:r>
              <a:rPr lang="en-US" sz="1200" b="0" i="0" u="none" strike="noStrike" kern="1200" dirty="0">
                <a:solidFill>
                  <a:schemeClr val="tx1"/>
                </a:solidFill>
                <a:effectLst/>
                <a:latin typeface="+mn-lt"/>
                <a:ea typeface="+mn-ea"/>
                <a:cs typeface="+mn-cs"/>
              </a:rPr>
              <a:t>whether the strength of the effect of SES, and home literacy environment, on word learning varies across the school years?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And second, whether individual variability in a child’s vocabulary knowledge or reading abilities differentially affect word learning during the school years across SES strata?</a:t>
            </a:r>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9</a:t>
            </a:fld>
            <a:endParaRPr lang="en-US"/>
          </a:p>
        </p:txBody>
      </p:sp>
    </p:spTree>
    <p:extLst>
      <p:ext uri="{BB962C8B-B14F-4D97-AF65-F5344CB8AC3E}">
        <p14:creationId xmlns:p14="http://schemas.microsoft.com/office/powerpoint/2010/main" val="29028141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One-hundred and twenty-four school-aged children ages 8-16 years participated in this study.</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Maternal ed as a proxy for SES. (add continuous line above mat ed to represent their SES)</a:t>
            </a:r>
          </a:p>
          <a:p>
            <a:endParaRPr lang="en-US" dirty="0"/>
          </a:p>
          <a:p>
            <a:r>
              <a:rPr lang="en-US" dirty="0"/>
              <a:t>Children were roughly the same age across SES-strata; however, they did differ in dual language exposure. Children from households where mothers had lower levels of education were more likely to have exposure to both English and Spanish, the negative number here, than those from households with a higher level of maternal education, the positive number here. We control for this in subsequent analyses.  </a:t>
            </a:r>
          </a:p>
          <a:p>
            <a:endParaRPr lang="en-US" dirty="0"/>
          </a:p>
          <a:p>
            <a:endParaRPr lang="en-US" dirty="0"/>
          </a:p>
        </p:txBody>
      </p:sp>
      <p:sp>
        <p:nvSpPr>
          <p:cNvPr id="4" name="Slide Number Placeholder 3"/>
          <p:cNvSpPr>
            <a:spLocks noGrp="1"/>
          </p:cNvSpPr>
          <p:nvPr>
            <p:ph type="sldNum" sz="quarter" idx="5"/>
          </p:nvPr>
        </p:nvSpPr>
        <p:spPr/>
        <p:txBody>
          <a:bodyPr/>
          <a:lstStyle/>
          <a:p>
            <a:fld id="{38115A77-D8FE-604E-A7CD-3B05D93F5CE2}" type="slidenum">
              <a:rPr lang="en-US" smtClean="0"/>
              <a:t>10</a:t>
            </a:fld>
            <a:endParaRPr lang="en-US"/>
          </a:p>
        </p:txBody>
      </p:sp>
    </p:spTree>
    <p:extLst>
      <p:ext uri="{BB962C8B-B14F-4D97-AF65-F5344CB8AC3E}">
        <p14:creationId xmlns:p14="http://schemas.microsoft.com/office/powerpoint/2010/main" val="435514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3" Type="http://schemas.openxmlformats.org/officeDocument/2006/relationships/image" Target="../media/image80.emf"/><Relationship Id="rId18" Type="http://schemas.openxmlformats.org/officeDocument/2006/relationships/image" Target="../media/image85.emf"/><Relationship Id="rId26" Type="http://schemas.openxmlformats.org/officeDocument/2006/relationships/image" Target="../media/image93.emf"/><Relationship Id="rId3" Type="http://schemas.openxmlformats.org/officeDocument/2006/relationships/image" Target="../media/image70.emf"/><Relationship Id="rId21" Type="http://schemas.openxmlformats.org/officeDocument/2006/relationships/image" Target="../media/image88.emf"/><Relationship Id="rId7" Type="http://schemas.openxmlformats.org/officeDocument/2006/relationships/image" Target="../media/image74.emf"/><Relationship Id="rId12" Type="http://schemas.openxmlformats.org/officeDocument/2006/relationships/image" Target="../media/image79.emf"/><Relationship Id="rId17" Type="http://schemas.openxmlformats.org/officeDocument/2006/relationships/image" Target="../media/image84.emf"/><Relationship Id="rId25" Type="http://schemas.openxmlformats.org/officeDocument/2006/relationships/image" Target="../media/image92.emf"/><Relationship Id="rId33" Type="http://schemas.openxmlformats.org/officeDocument/2006/relationships/image" Target="../media/image100.emf"/><Relationship Id="rId2" Type="http://schemas.openxmlformats.org/officeDocument/2006/relationships/image" Target="../media/image69.emf"/><Relationship Id="rId16" Type="http://schemas.openxmlformats.org/officeDocument/2006/relationships/image" Target="../media/image83.emf"/><Relationship Id="rId20" Type="http://schemas.openxmlformats.org/officeDocument/2006/relationships/image" Target="../media/image87.emf"/><Relationship Id="rId29" Type="http://schemas.openxmlformats.org/officeDocument/2006/relationships/image" Target="../media/image96.emf"/><Relationship Id="rId1" Type="http://schemas.openxmlformats.org/officeDocument/2006/relationships/slideMaster" Target="../slideMasters/slideMaster3.xml"/><Relationship Id="rId6" Type="http://schemas.openxmlformats.org/officeDocument/2006/relationships/image" Target="../media/image73.emf"/><Relationship Id="rId11" Type="http://schemas.openxmlformats.org/officeDocument/2006/relationships/image" Target="../media/image78.emf"/><Relationship Id="rId24" Type="http://schemas.openxmlformats.org/officeDocument/2006/relationships/image" Target="../media/image91.emf"/><Relationship Id="rId32" Type="http://schemas.openxmlformats.org/officeDocument/2006/relationships/image" Target="../media/image99.emf"/><Relationship Id="rId5" Type="http://schemas.openxmlformats.org/officeDocument/2006/relationships/image" Target="../media/image72.emf"/><Relationship Id="rId15" Type="http://schemas.openxmlformats.org/officeDocument/2006/relationships/image" Target="../media/image82.emf"/><Relationship Id="rId23" Type="http://schemas.openxmlformats.org/officeDocument/2006/relationships/image" Target="../media/image90.emf"/><Relationship Id="rId28" Type="http://schemas.openxmlformats.org/officeDocument/2006/relationships/image" Target="../media/image95.emf"/><Relationship Id="rId10" Type="http://schemas.openxmlformats.org/officeDocument/2006/relationships/image" Target="../media/image77.emf"/><Relationship Id="rId19" Type="http://schemas.openxmlformats.org/officeDocument/2006/relationships/image" Target="../media/image86.emf"/><Relationship Id="rId31" Type="http://schemas.openxmlformats.org/officeDocument/2006/relationships/image" Target="../media/image98.emf"/><Relationship Id="rId4" Type="http://schemas.openxmlformats.org/officeDocument/2006/relationships/image" Target="../media/image71.emf"/><Relationship Id="rId9" Type="http://schemas.openxmlformats.org/officeDocument/2006/relationships/image" Target="../media/image76.emf"/><Relationship Id="rId14" Type="http://schemas.openxmlformats.org/officeDocument/2006/relationships/image" Target="../media/image81.emf"/><Relationship Id="rId22" Type="http://schemas.openxmlformats.org/officeDocument/2006/relationships/image" Target="../media/image89.emf"/><Relationship Id="rId27" Type="http://schemas.openxmlformats.org/officeDocument/2006/relationships/image" Target="../media/image94.emf"/><Relationship Id="rId30" Type="http://schemas.openxmlformats.org/officeDocument/2006/relationships/image" Target="../media/image97.emf"/><Relationship Id="rId8" Type="http://schemas.openxmlformats.org/officeDocument/2006/relationships/image" Target="../media/image75.emf"/></Relationships>
</file>

<file path=ppt/slideLayouts/_rels/slideLayout16.xml.rels><?xml version="1.0" encoding="UTF-8" standalone="yes"?>
<Relationships xmlns="http://schemas.openxmlformats.org/package/2006/relationships"><Relationship Id="rId13" Type="http://schemas.openxmlformats.org/officeDocument/2006/relationships/image" Target="../media/image112.emf"/><Relationship Id="rId18" Type="http://schemas.openxmlformats.org/officeDocument/2006/relationships/image" Target="../media/image117.emf"/><Relationship Id="rId26" Type="http://schemas.openxmlformats.org/officeDocument/2006/relationships/image" Target="../media/image125.emf"/><Relationship Id="rId3" Type="http://schemas.openxmlformats.org/officeDocument/2006/relationships/image" Target="../media/image102.emf"/><Relationship Id="rId21" Type="http://schemas.openxmlformats.org/officeDocument/2006/relationships/image" Target="../media/image120.emf"/><Relationship Id="rId7" Type="http://schemas.openxmlformats.org/officeDocument/2006/relationships/image" Target="../media/image106.emf"/><Relationship Id="rId12" Type="http://schemas.openxmlformats.org/officeDocument/2006/relationships/image" Target="../media/image111.emf"/><Relationship Id="rId17" Type="http://schemas.openxmlformats.org/officeDocument/2006/relationships/image" Target="../media/image116.emf"/><Relationship Id="rId25" Type="http://schemas.openxmlformats.org/officeDocument/2006/relationships/image" Target="../media/image124.emf"/><Relationship Id="rId33" Type="http://schemas.openxmlformats.org/officeDocument/2006/relationships/image" Target="../media/image132.emf"/><Relationship Id="rId2" Type="http://schemas.openxmlformats.org/officeDocument/2006/relationships/image" Target="../media/image101.emf"/><Relationship Id="rId16" Type="http://schemas.openxmlformats.org/officeDocument/2006/relationships/image" Target="../media/image115.emf"/><Relationship Id="rId20" Type="http://schemas.openxmlformats.org/officeDocument/2006/relationships/image" Target="../media/image119.emf"/><Relationship Id="rId29" Type="http://schemas.openxmlformats.org/officeDocument/2006/relationships/image" Target="../media/image128.emf"/><Relationship Id="rId1" Type="http://schemas.openxmlformats.org/officeDocument/2006/relationships/slideMaster" Target="../slideMasters/slideMaster3.xml"/><Relationship Id="rId6" Type="http://schemas.openxmlformats.org/officeDocument/2006/relationships/image" Target="../media/image105.emf"/><Relationship Id="rId11" Type="http://schemas.openxmlformats.org/officeDocument/2006/relationships/image" Target="../media/image110.emf"/><Relationship Id="rId24" Type="http://schemas.openxmlformats.org/officeDocument/2006/relationships/image" Target="../media/image123.emf"/><Relationship Id="rId32" Type="http://schemas.openxmlformats.org/officeDocument/2006/relationships/image" Target="../media/image131.emf"/><Relationship Id="rId5" Type="http://schemas.openxmlformats.org/officeDocument/2006/relationships/image" Target="../media/image104.emf"/><Relationship Id="rId15" Type="http://schemas.openxmlformats.org/officeDocument/2006/relationships/image" Target="../media/image114.emf"/><Relationship Id="rId23" Type="http://schemas.openxmlformats.org/officeDocument/2006/relationships/image" Target="../media/image122.emf"/><Relationship Id="rId28" Type="http://schemas.openxmlformats.org/officeDocument/2006/relationships/image" Target="../media/image127.emf"/><Relationship Id="rId10" Type="http://schemas.openxmlformats.org/officeDocument/2006/relationships/image" Target="../media/image109.emf"/><Relationship Id="rId19" Type="http://schemas.openxmlformats.org/officeDocument/2006/relationships/image" Target="../media/image118.emf"/><Relationship Id="rId31" Type="http://schemas.openxmlformats.org/officeDocument/2006/relationships/image" Target="../media/image130.emf"/><Relationship Id="rId4" Type="http://schemas.openxmlformats.org/officeDocument/2006/relationships/image" Target="../media/image103.emf"/><Relationship Id="rId9" Type="http://schemas.openxmlformats.org/officeDocument/2006/relationships/image" Target="../media/image108.emf"/><Relationship Id="rId14" Type="http://schemas.openxmlformats.org/officeDocument/2006/relationships/image" Target="../media/image113.emf"/><Relationship Id="rId22" Type="http://schemas.openxmlformats.org/officeDocument/2006/relationships/image" Target="../media/image121.emf"/><Relationship Id="rId27" Type="http://schemas.openxmlformats.org/officeDocument/2006/relationships/image" Target="../media/image126.emf"/><Relationship Id="rId30" Type="http://schemas.openxmlformats.org/officeDocument/2006/relationships/image" Target="../media/image129.emf"/><Relationship Id="rId8" Type="http://schemas.openxmlformats.org/officeDocument/2006/relationships/image" Target="../media/image107.emf"/></Relationships>
</file>

<file path=ppt/slideLayouts/_rels/slideLayout17.xml.rels><?xml version="1.0" encoding="UTF-8" standalone="yes"?>
<Relationships xmlns="http://schemas.openxmlformats.org/package/2006/relationships"><Relationship Id="rId13" Type="http://schemas.openxmlformats.org/officeDocument/2006/relationships/image" Target="../media/image144.emf"/><Relationship Id="rId18" Type="http://schemas.openxmlformats.org/officeDocument/2006/relationships/image" Target="../media/image149.emf"/><Relationship Id="rId26" Type="http://schemas.openxmlformats.org/officeDocument/2006/relationships/image" Target="../media/image157.emf"/><Relationship Id="rId3" Type="http://schemas.openxmlformats.org/officeDocument/2006/relationships/image" Target="../media/image134.emf"/><Relationship Id="rId21" Type="http://schemas.openxmlformats.org/officeDocument/2006/relationships/image" Target="../media/image152.emf"/><Relationship Id="rId7" Type="http://schemas.openxmlformats.org/officeDocument/2006/relationships/image" Target="../media/image138.emf"/><Relationship Id="rId12" Type="http://schemas.openxmlformats.org/officeDocument/2006/relationships/image" Target="../media/image143.emf"/><Relationship Id="rId17" Type="http://schemas.openxmlformats.org/officeDocument/2006/relationships/image" Target="../media/image148.emf"/><Relationship Id="rId25" Type="http://schemas.openxmlformats.org/officeDocument/2006/relationships/image" Target="../media/image156.emf"/><Relationship Id="rId33" Type="http://schemas.openxmlformats.org/officeDocument/2006/relationships/image" Target="../media/image164.emf"/><Relationship Id="rId2" Type="http://schemas.openxmlformats.org/officeDocument/2006/relationships/image" Target="../media/image133.emf"/><Relationship Id="rId16" Type="http://schemas.openxmlformats.org/officeDocument/2006/relationships/image" Target="../media/image147.emf"/><Relationship Id="rId20" Type="http://schemas.openxmlformats.org/officeDocument/2006/relationships/image" Target="../media/image151.emf"/><Relationship Id="rId29" Type="http://schemas.openxmlformats.org/officeDocument/2006/relationships/image" Target="../media/image160.emf"/><Relationship Id="rId1" Type="http://schemas.openxmlformats.org/officeDocument/2006/relationships/slideMaster" Target="../slideMasters/slideMaster3.xml"/><Relationship Id="rId6" Type="http://schemas.openxmlformats.org/officeDocument/2006/relationships/image" Target="../media/image137.emf"/><Relationship Id="rId11" Type="http://schemas.openxmlformats.org/officeDocument/2006/relationships/image" Target="../media/image142.emf"/><Relationship Id="rId24" Type="http://schemas.openxmlformats.org/officeDocument/2006/relationships/image" Target="../media/image155.emf"/><Relationship Id="rId32" Type="http://schemas.openxmlformats.org/officeDocument/2006/relationships/image" Target="../media/image163.emf"/><Relationship Id="rId5" Type="http://schemas.openxmlformats.org/officeDocument/2006/relationships/image" Target="../media/image136.emf"/><Relationship Id="rId15" Type="http://schemas.openxmlformats.org/officeDocument/2006/relationships/image" Target="../media/image146.emf"/><Relationship Id="rId23" Type="http://schemas.openxmlformats.org/officeDocument/2006/relationships/image" Target="../media/image154.emf"/><Relationship Id="rId28" Type="http://schemas.openxmlformats.org/officeDocument/2006/relationships/image" Target="../media/image159.emf"/><Relationship Id="rId10" Type="http://schemas.openxmlformats.org/officeDocument/2006/relationships/image" Target="../media/image141.emf"/><Relationship Id="rId19" Type="http://schemas.openxmlformats.org/officeDocument/2006/relationships/image" Target="../media/image150.emf"/><Relationship Id="rId31" Type="http://schemas.openxmlformats.org/officeDocument/2006/relationships/image" Target="../media/image162.emf"/><Relationship Id="rId4" Type="http://schemas.openxmlformats.org/officeDocument/2006/relationships/image" Target="../media/image135.emf"/><Relationship Id="rId9" Type="http://schemas.openxmlformats.org/officeDocument/2006/relationships/image" Target="../media/image140.emf"/><Relationship Id="rId14" Type="http://schemas.openxmlformats.org/officeDocument/2006/relationships/image" Target="../media/image145.emf"/><Relationship Id="rId22" Type="http://schemas.openxmlformats.org/officeDocument/2006/relationships/image" Target="../media/image153.emf"/><Relationship Id="rId27" Type="http://schemas.openxmlformats.org/officeDocument/2006/relationships/image" Target="../media/image158.emf"/><Relationship Id="rId30" Type="http://schemas.openxmlformats.org/officeDocument/2006/relationships/image" Target="../media/image161.emf"/><Relationship Id="rId8" Type="http://schemas.openxmlformats.org/officeDocument/2006/relationships/image" Target="../media/image139.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3" Type="http://schemas.openxmlformats.org/officeDocument/2006/relationships/image" Target="../media/image16.emf"/><Relationship Id="rId18" Type="http://schemas.openxmlformats.org/officeDocument/2006/relationships/image" Target="../media/image21.emf"/><Relationship Id="rId26" Type="http://schemas.openxmlformats.org/officeDocument/2006/relationships/image" Target="../media/image29.emf"/><Relationship Id="rId3" Type="http://schemas.openxmlformats.org/officeDocument/2006/relationships/image" Target="../media/image6.emf"/><Relationship Id="rId21" Type="http://schemas.openxmlformats.org/officeDocument/2006/relationships/image" Target="../media/image24.emf"/><Relationship Id="rId7" Type="http://schemas.openxmlformats.org/officeDocument/2006/relationships/image" Target="../media/image10.emf"/><Relationship Id="rId12" Type="http://schemas.openxmlformats.org/officeDocument/2006/relationships/image" Target="../media/image15.emf"/><Relationship Id="rId17" Type="http://schemas.openxmlformats.org/officeDocument/2006/relationships/image" Target="../media/image20.emf"/><Relationship Id="rId25" Type="http://schemas.openxmlformats.org/officeDocument/2006/relationships/image" Target="../media/image28.emf"/><Relationship Id="rId33" Type="http://schemas.openxmlformats.org/officeDocument/2006/relationships/image" Target="../media/image36.emf"/><Relationship Id="rId2" Type="http://schemas.openxmlformats.org/officeDocument/2006/relationships/image" Target="../media/image5.emf"/><Relationship Id="rId16" Type="http://schemas.openxmlformats.org/officeDocument/2006/relationships/image" Target="../media/image19.emf"/><Relationship Id="rId20" Type="http://schemas.openxmlformats.org/officeDocument/2006/relationships/image" Target="../media/image23.emf"/><Relationship Id="rId29" Type="http://schemas.openxmlformats.org/officeDocument/2006/relationships/image" Target="../media/image32.emf"/><Relationship Id="rId1" Type="http://schemas.openxmlformats.org/officeDocument/2006/relationships/slideMaster" Target="../slideMasters/slideMaster2.xml"/><Relationship Id="rId6" Type="http://schemas.openxmlformats.org/officeDocument/2006/relationships/image" Target="../media/image9.emf"/><Relationship Id="rId11" Type="http://schemas.openxmlformats.org/officeDocument/2006/relationships/image" Target="../media/image14.emf"/><Relationship Id="rId24" Type="http://schemas.openxmlformats.org/officeDocument/2006/relationships/image" Target="../media/image27.emf"/><Relationship Id="rId32" Type="http://schemas.openxmlformats.org/officeDocument/2006/relationships/image" Target="../media/image35.emf"/><Relationship Id="rId5" Type="http://schemas.openxmlformats.org/officeDocument/2006/relationships/image" Target="../media/image8.emf"/><Relationship Id="rId15" Type="http://schemas.openxmlformats.org/officeDocument/2006/relationships/image" Target="../media/image18.emf"/><Relationship Id="rId23" Type="http://schemas.openxmlformats.org/officeDocument/2006/relationships/image" Target="../media/image26.emf"/><Relationship Id="rId28" Type="http://schemas.openxmlformats.org/officeDocument/2006/relationships/image" Target="../media/image31.emf"/><Relationship Id="rId10" Type="http://schemas.openxmlformats.org/officeDocument/2006/relationships/image" Target="../media/image13.emf"/><Relationship Id="rId19" Type="http://schemas.openxmlformats.org/officeDocument/2006/relationships/image" Target="../media/image22.emf"/><Relationship Id="rId31" Type="http://schemas.openxmlformats.org/officeDocument/2006/relationships/image" Target="../media/image34.emf"/><Relationship Id="rId4" Type="http://schemas.openxmlformats.org/officeDocument/2006/relationships/image" Target="../media/image7.emf"/><Relationship Id="rId9" Type="http://schemas.openxmlformats.org/officeDocument/2006/relationships/image" Target="../media/image12.emf"/><Relationship Id="rId14" Type="http://schemas.openxmlformats.org/officeDocument/2006/relationships/image" Target="../media/image17.emf"/><Relationship Id="rId22" Type="http://schemas.openxmlformats.org/officeDocument/2006/relationships/image" Target="../media/image25.emf"/><Relationship Id="rId27" Type="http://schemas.openxmlformats.org/officeDocument/2006/relationships/image" Target="../media/image30.emf"/><Relationship Id="rId30" Type="http://schemas.openxmlformats.org/officeDocument/2006/relationships/image" Target="../media/image33.emf"/><Relationship Id="rId8" Type="http://schemas.openxmlformats.org/officeDocument/2006/relationships/image" Target="../media/image11.emf"/></Relationships>
</file>

<file path=ppt/slideLayouts/_rels/slideLayout8.xml.rels><?xml version="1.0" encoding="UTF-8" standalone="yes"?>
<Relationships xmlns="http://schemas.openxmlformats.org/package/2006/relationships"><Relationship Id="rId13" Type="http://schemas.openxmlformats.org/officeDocument/2006/relationships/image" Target="../media/image48.emf"/><Relationship Id="rId18" Type="http://schemas.openxmlformats.org/officeDocument/2006/relationships/image" Target="../media/image53.emf"/><Relationship Id="rId26" Type="http://schemas.openxmlformats.org/officeDocument/2006/relationships/image" Target="../media/image61.emf"/><Relationship Id="rId3" Type="http://schemas.openxmlformats.org/officeDocument/2006/relationships/image" Target="../media/image38.emf"/><Relationship Id="rId21" Type="http://schemas.openxmlformats.org/officeDocument/2006/relationships/image" Target="../media/image56.emf"/><Relationship Id="rId7" Type="http://schemas.openxmlformats.org/officeDocument/2006/relationships/image" Target="../media/image42.emf"/><Relationship Id="rId12" Type="http://schemas.openxmlformats.org/officeDocument/2006/relationships/image" Target="../media/image47.emf"/><Relationship Id="rId17" Type="http://schemas.openxmlformats.org/officeDocument/2006/relationships/image" Target="../media/image52.emf"/><Relationship Id="rId25" Type="http://schemas.openxmlformats.org/officeDocument/2006/relationships/image" Target="../media/image60.emf"/><Relationship Id="rId33" Type="http://schemas.openxmlformats.org/officeDocument/2006/relationships/image" Target="../media/image68.emf"/><Relationship Id="rId2" Type="http://schemas.openxmlformats.org/officeDocument/2006/relationships/image" Target="../media/image37.emf"/><Relationship Id="rId16" Type="http://schemas.openxmlformats.org/officeDocument/2006/relationships/image" Target="../media/image51.emf"/><Relationship Id="rId20" Type="http://schemas.openxmlformats.org/officeDocument/2006/relationships/image" Target="../media/image55.emf"/><Relationship Id="rId29" Type="http://schemas.openxmlformats.org/officeDocument/2006/relationships/image" Target="../media/image64.emf"/><Relationship Id="rId1" Type="http://schemas.openxmlformats.org/officeDocument/2006/relationships/slideMaster" Target="../slideMasters/slideMaster2.xml"/><Relationship Id="rId6" Type="http://schemas.openxmlformats.org/officeDocument/2006/relationships/image" Target="../media/image41.emf"/><Relationship Id="rId11" Type="http://schemas.openxmlformats.org/officeDocument/2006/relationships/image" Target="../media/image46.emf"/><Relationship Id="rId24" Type="http://schemas.openxmlformats.org/officeDocument/2006/relationships/image" Target="../media/image59.emf"/><Relationship Id="rId32" Type="http://schemas.openxmlformats.org/officeDocument/2006/relationships/image" Target="../media/image67.emf"/><Relationship Id="rId5" Type="http://schemas.openxmlformats.org/officeDocument/2006/relationships/image" Target="../media/image40.emf"/><Relationship Id="rId15" Type="http://schemas.openxmlformats.org/officeDocument/2006/relationships/image" Target="../media/image50.emf"/><Relationship Id="rId23" Type="http://schemas.openxmlformats.org/officeDocument/2006/relationships/image" Target="../media/image58.emf"/><Relationship Id="rId28" Type="http://schemas.openxmlformats.org/officeDocument/2006/relationships/image" Target="../media/image63.emf"/><Relationship Id="rId10" Type="http://schemas.openxmlformats.org/officeDocument/2006/relationships/image" Target="../media/image45.emf"/><Relationship Id="rId19" Type="http://schemas.openxmlformats.org/officeDocument/2006/relationships/image" Target="../media/image54.emf"/><Relationship Id="rId31" Type="http://schemas.openxmlformats.org/officeDocument/2006/relationships/image" Target="../media/image66.emf"/><Relationship Id="rId4" Type="http://schemas.openxmlformats.org/officeDocument/2006/relationships/image" Target="../media/image39.emf"/><Relationship Id="rId9" Type="http://schemas.openxmlformats.org/officeDocument/2006/relationships/image" Target="../media/image44.emf"/><Relationship Id="rId14" Type="http://schemas.openxmlformats.org/officeDocument/2006/relationships/image" Target="../media/image49.emf"/><Relationship Id="rId22" Type="http://schemas.openxmlformats.org/officeDocument/2006/relationships/image" Target="../media/image57.emf"/><Relationship Id="rId27" Type="http://schemas.openxmlformats.org/officeDocument/2006/relationships/image" Target="../media/image62.emf"/><Relationship Id="rId30" Type="http://schemas.openxmlformats.org/officeDocument/2006/relationships/image" Target="../media/image65.emf"/><Relationship Id="rId8" Type="http://schemas.openxmlformats.org/officeDocument/2006/relationships/image" Target="../media/image43.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609600" y="6356349"/>
            <a:ext cx="2743200" cy="365125"/>
          </a:xfrm>
          <a:prstGeom prst="rect">
            <a:avLst/>
          </a:prstGeom>
        </p:spPr>
        <p:txBody>
          <a:bodyPr anchor="ctr"/>
          <a:lstStyle>
            <a:lvl1pPr>
              <a:defRPr sz="1200" b="0" i="0">
                <a:solidFill>
                  <a:schemeClr val="bg2"/>
                </a:solidFill>
                <a:latin typeface="Helvetica" charset="0"/>
                <a:ea typeface="Helvetica" charset="0"/>
                <a:cs typeface="Helvetica" charset="0"/>
              </a:defRPr>
            </a:lvl1pPr>
          </a:lstStyle>
          <a:p>
            <a:endParaRPr lang="en-US"/>
          </a:p>
        </p:txBody>
      </p:sp>
      <p:sp>
        <p:nvSpPr>
          <p:cNvPr id="19" name="Slide Number Placeholder 5"/>
          <p:cNvSpPr>
            <a:spLocks noGrp="1"/>
          </p:cNvSpPr>
          <p:nvPr>
            <p:ph type="sldNum" sz="quarter" idx="4"/>
          </p:nvPr>
        </p:nvSpPr>
        <p:spPr>
          <a:xfrm>
            <a:off x="8153400" y="6356350"/>
            <a:ext cx="2743200" cy="365125"/>
          </a:xfrm>
          <a:prstGeom prst="rect">
            <a:avLst/>
          </a:prstGeom>
        </p:spPr>
        <p:txBody>
          <a:bodyPr anchor="ctr"/>
          <a:lstStyle>
            <a:lvl1pPr algn="r">
              <a:defRPr sz="1200" b="0" i="0">
                <a:solidFill>
                  <a:schemeClr val="bg2"/>
                </a:solidFill>
                <a:latin typeface="Helvetica" charset="0"/>
                <a:ea typeface="Helvetica" charset="0"/>
                <a:cs typeface="Helvetica" charset="0"/>
              </a:defRPr>
            </a:lvl1pPr>
          </a:lstStyle>
          <a:p>
            <a:fld id="{F0C85BA6-357D-0B42-BE4F-E601DD070715}" type="slidenum">
              <a:rPr lang="en-US" smtClean="0"/>
              <a:pPr/>
              <a:t>‹#›</a:t>
            </a:fld>
            <a:endParaRPr lang="en-US"/>
          </a:p>
        </p:txBody>
      </p:sp>
      <p:sp>
        <p:nvSpPr>
          <p:cNvPr id="20" name="Footer Placeholder 4"/>
          <p:cNvSpPr>
            <a:spLocks noGrp="1"/>
          </p:cNvSpPr>
          <p:nvPr>
            <p:ph type="ftr" sz="quarter" idx="3"/>
          </p:nvPr>
        </p:nvSpPr>
        <p:spPr>
          <a:xfrm>
            <a:off x="3824288" y="6356350"/>
            <a:ext cx="4114800" cy="365125"/>
          </a:xfrm>
          <a:prstGeom prst="rect">
            <a:avLst/>
          </a:prstGeom>
        </p:spPr>
        <p:txBody>
          <a:bodyPr anchor="ctr"/>
          <a:lstStyle>
            <a:lvl1pPr algn="ctr">
              <a:defRPr sz="1200" b="0" i="0">
                <a:solidFill>
                  <a:schemeClr val="bg2"/>
                </a:solidFill>
                <a:latin typeface="Helvetica" charset="0"/>
                <a:ea typeface="Helvetica" charset="0"/>
                <a:cs typeface="Helvetica" charset="0"/>
              </a:defRPr>
            </a:lvl1pPr>
          </a:lstStyle>
          <a:p>
            <a:endParaRPr lang="en-US"/>
          </a:p>
        </p:txBody>
      </p:sp>
      <p:sp>
        <p:nvSpPr>
          <p:cNvPr id="30" name="Text Placeholder 26"/>
          <p:cNvSpPr>
            <a:spLocks noGrp="1"/>
          </p:cNvSpPr>
          <p:nvPr>
            <p:ph type="body" sz="quarter" idx="15" hasCustomPrompt="1"/>
          </p:nvPr>
        </p:nvSpPr>
        <p:spPr>
          <a:xfrm>
            <a:off x="885824" y="3327400"/>
            <a:ext cx="4271963" cy="957263"/>
          </a:xfrm>
          <a:prstGeom prst="rect">
            <a:avLst/>
          </a:prstGeom>
          <a:noFill/>
        </p:spPr>
        <p:txBody>
          <a:bodyPr/>
          <a:lstStyle>
            <a:lvl1pPr marL="0" indent="0">
              <a:buNone/>
              <a:defRPr sz="1400" b="0" i="0" spc="300" baseline="0">
                <a:ln>
                  <a:noFill/>
                </a:ln>
                <a:solidFill>
                  <a:schemeClr val="accent1"/>
                </a:solidFill>
                <a:latin typeface="Helvetica" charset="0"/>
                <a:ea typeface="Helvetica" charset="0"/>
                <a:cs typeface="Helvetica" charset="0"/>
              </a:defRPr>
            </a:lvl1pPr>
          </a:lstStyle>
          <a:p>
            <a:pPr lvl="0"/>
            <a:r>
              <a:rPr lang="en-US"/>
              <a:t>WITH A SMALL SUB-HEAD</a:t>
            </a:r>
          </a:p>
        </p:txBody>
      </p:sp>
      <p:sp>
        <p:nvSpPr>
          <p:cNvPr id="27" name="Text Placeholder 26"/>
          <p:cNvSpPr>
            <a:spLocks noGrp="1"/>
          </p:cNvSpPr>
          <p:nvPr>
            <p:ph type="body" sz="quarter" idx="14" hasCustomPrompt="1"/>
          </p:nvPr>
        </p:nvSpPr>
        <p:spPr>
          <a:xfrm>
            <a:off x="885824" y="2514599"/>
            <a:ext cx="4543426" cy="685801"/>
          </a:xfrm>
          <a:prstGeom prst="rect">
            <a:avLst/>
          </a:prstGeom>
          <a:noFill/>
        </p:spPr>
        <p:txBody>
          <a:bodyPr/>
          <a:lstStyle>
            <a:lvl1pPr marL="0" indent="0">
              <a:buNone/>
              <a:defRPr sz="2000" b="1" i="0" spc="300" baseline="0">
                <a:ln>
                  <a:noFill/>
                </a:ln>
                <a:solidFill>
                  <a:schemeClr val="accent1"/>
                </a:solidFill>
                <a:latin typeface="Helvetica" charset="0"/>
                <a:ea typeface="Helvetica" charset="0"/>
                <a:cs typeface="Helvetica" charset="0"/>
              </a:defRPr>
            </a:lvl1pPr>
          </a:lstStyle>
          <a:p>
            <a:pPr lvl="0"/>
            <a:r>
              <a:rPr lang="en-US"/>
              <a:t>TITLE OF PRESENTATION</a:t>
            </a:r>
          </a:p>
          <a:p>
            <a:pPr lvl="0"/>
            <a:r>
              <a:rPr lang="en-US"/>
              <a:t>AND WHAT THIS IS ABOUT</a:t>
            </a:r>
          </a:p>
        </p:txBody>
      </p:sp>
      <p:sp>
        <p:nvSpPr>
          <p:cNvPr id="25" name="Picture Placeholder 24"/>
          <p:cNvSpPr>
            <a:spLocks noGrp="1"/>
          </p:cNvSpPr>
          <p:nvPr>
            <p:ph type="pic" sz="quarter" idx="13"/>
          </p:nvPr>
        </p:nvSpPr>
        <p:spPr>
          <a:xfrm>
            <a:off x="3467100" y="-1"/>
            <a:ext cx="8724900" cy="6222557"/>
          </a:xfrm>
          <a:custGeom>
            <a:avLst/>
            <a:gdLst>
              <a:gd name="connsiteX0" fmla="*/ 0 w 8734425"/>
              <a:gd name="connsiteY0" fmla="*/ 0 h 6229350"/>
              <a:gd name="connsiteX1" fmla="*/ 8734425 w 8734425"/>
              <a:gd name="connsiteY1" fmla="*/ 0 h 6229350"/>
              <a:gd name="connsiteX2" fmla="*/ 8734425 w 8734425"/>
              <a:gd name="connsiteY2" fmla="*/ 6229350 h 6229350"/>
              <a:gd name="connsiteX3" fmla="*/ 0 w 8734425"/>
              <a:gd name="connsiteY3" fmla="*/ 6229350 h 6229350"/>
              <a:gd name="connsiteX4" fmla="*/ 0 w 8734425"/>
              <a:gd name="connsiteY4" fmla="*/ 5200650 h 6229350"/>
              <a:gd name="connsiteX5" fmla="*/ 2514601 w 8734425"/>
              <a:gd name="connsiteY5" fmla="*/ 5200650 h 6229350"/>
              <a:gd name="connsiteX6" fmla="*/ 2514601 w 8734425"/>
              <a:gd name="connsiteY6" fmla="*/ 1028700 h 6229350"/>
              <a:gd name="connsiteX7" fmla="*/ 0 w 8734425"/>
              <a:gd name="connsiteY7" fmla="*/ 1028700 h 62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34425" h="6229350">
                <a:moveTo>
                  <a:pt x="0" y="0"/>
                </a:moveTo>
                <a:lnTo>
                  <a:pt x="8734425" y="0"/>
                </a:lnTo>
                <a:lnTo>
                  <a:pt x="8734425" y="6229350"/>
                </a:lnTo>
                <a:lnTo>
                  <a:pt x="0" y="6229350"/>
                </a:lnTo>
                <a:lnTo>
                  <a:pt x="0" y="5200650"/>
                </a:lnTo>
                <a:lnTo>
                  <a:pt x="2514601" y="5200650"/>
                </a:lnTo>
                <a:lnTo>
                  <a:pt x="2514601" y="1028700"/>
                </a:lnTo>
                <a:lnTo>
                  <a:pt x="0" y="1028700"/>
                </a:lnTo>
                <a:close/>
              </a:path>
            </a:pathLst>
          </a:custGeom>
        </p:spPr>
        <p:txBody>
          <a:bodyPr wrap="square">
            <a:noAutofit/>
          </a:bodyPr>
          <a:lstStyle/>
          <a:p>
            <a:r>
              <a:rPr lang="en-US"/>
              <a:t>Drag picture to placeholder or click icon to add</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ragraph">
    <p:spTree>
      <p:nvGrpSpPr>
        <p:cNvPr id="1" name=""/>
        <p:cNvGrpSpPr/>
        <p:nvPr/>
      </p:nvGrpSpPr>
      <p:grpSpPr>
        <a:xfrm>
          <a:off x="0" y="0"/>
          <a:ext cx="0" cy="0"/>
          <a:chOff x="0" y="0"/>
          <a:chExt cx="0" cy="0"/>
        </a:xfrm>
      </p:grpSpPr>
      <p:sp>
        <p:nvSpPr>
          <p:cNvPr id="25" name="Picture Placeholder 24"/>
          <p:cNvSpPr>
            <a:spLocks noGrp="1"/>
          </p:cNvSpPr>
          <p:nvPr>
            <p:ph type="pic" sz="quarter" idx="13"/>
          </p:nvPr>
        </p:nvSpPr>
        <p:spPr>
          <a:xfrm>
            <a:off x="3457575" y="0"/>
            <a:ext cx="8734425" cy="6229350"/>
          </a:xfrm>
          <a:custGeom>
            <a:avLst/>
            <a:gdLst>
              <a:gd name="connsiteX0" fmla="*/ 0 w 8734425"/>
              <a:gd name="connsiteY0" fmla="*/ 0 h 6229350"/>
              <a:gd name="connsiteX1" fmla="*/ 8734425 w 8734425"/>
              <a:gd name="connsiteY1" fmla="*/ 0 h 6229350"/>
              <a:gd name="connsiteX2" fmla="*/ 8734425 w 8734425"/>
              <a:gd name="connsiteY2" fmla="*/ 6229350 h 6229350"/>
              <a:gd name="connsiteX3" fmla="*/ 0 w 8734425"/>
              <a:gd name="connsiteY3" fmla="*/ 6229350 h 6229350"/>
              <a:gd name="connsiteX4" fmla="*/ 0 w 8734425"/>
              <a:gd name="connsiteY4" fmla="*/ 5200650 h 6229350"/>
              <a:gd name="connsiteX5" fmla="*/ 2514601 w 8734425"/>
              <a:gd name="connsiteY5" fmla="*/ 5200650 h 6229350"/>
              <a:gd name="connsiteX6" fmla="*/ 2514601 w 8734425"/>
              <a:gd name="connsiteY6" fmla="*/ 1028700 h 6229350"/>
              <a:gd name="connsiteX7" fmla="*/ 0 w 8734425"/>
              <a:gd name="connsiteY7" fmla="*/ 1028700 h 62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34425" h="6229350">
                <a:moveTo>
                  <a:pt x="0" y="0"/>
                </a:moveTo>
                <a:lnTo>
                  <a:pt x="8734425" y="0"/>
                </a:lnTo>
                <a:lnTo>
                  <a:pt x="8734425" y="6229350"/>
                </a:lnTo>
                <a:lnTo>
                  <a:pt x="0" y="6229350"/>
                </a:lnTo>
                <a:lnTo>
                  <a:pt x="0" y="5200650"/>
                </a:lnTo>
                <a:lnTo>
                  <a:pt x="2514601" y="5200650"/>
                </a:lnTo>
                <a:lnTo>
                  <a:pt x="2514601" y="1028700"/>
                </a:lnTo>
                <a:lnTo>
                  <a:pt x="0" y="1028700"/>
                </a:lnTo>
                <a:close/>
              </a:path>
            </a:pathLst>
          </a:custGeom>
        </p:spPr>
        <p:txBody>
          <a:bodyPr wrap="square">
            <a:noAutofit/>
          </a:bodyPr>
          <a:lstStyle/>
          <a:p>
            <a:r>
              <a:rPr lang="en-US"/>
              <a:t>Drag picture to placeholder or click icon to add</a:t>
            </a:r>
          </a:p>
        </p:txBody>
      </p:sp>
      <p:sp>
        <p:nvSpPr>
          <p:cNvPr id="7" name="Text Placeholder 26"/>
          <p:cNvSpPr>
            <a:spLocks noGrp="1"/>
          </p:cNvSpPr>
          <p:nvPr>
            <p:ph type="body" sz="quarter" idx="15" hasCustomPrompt="1"/>
          </p:nvPr>
        </p:nvSpPr>
        <p:spPr>
          <a:xfrm>
            <a:off x="885824" y="1865817"/>
            <a:ext cx="4643607" cy="2497715"/>
          </a:xfrm>
          <a:prstGeom prst="rect">
            <a:avLst/>
          </a:prstGeom>
          <a:noFill/>
        </p:spPr>
        <p:txBody>
          <a:bodyPr anchor="ctr"/>
          <a:lstStyle>
            <a:lvl1pPr marL="0" indent="0">
              <a:lnSpc>
                <a:spcPct val="150000"/>
              </a:lnSpc>
              <a:buNone/>
              <a:defRPr lang="en-US" sz="1200" b="0" i="0" spc="0" smtClean="0">
                <a:ln>
                  <a:noFill/>
                </a:ln>
                <a:solidFill>
                  <a:srgbClr val="F9F7FF"/>
                </a:solidFill>
                <a:effectLst/>
                <a:latin typeface="Helvetica" charset="0"/>
                <a:ea typeface="Helvetica" charset="0"/>
                <a:cs typeface="Helvetica" charset="0"/>
              </a:defRPr>
            </a:lvl1pPr>
          </a:lstStyle>
          <a:p>
            <a:pPr lvl="0"/>
            <a:r>
              <a:rPr lang="en-US"/>
              <a:t>CONTENT HEADLINE </a:t>
            </a:r>
          </a:p>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Suspendisse</a:t>
            </a:r>
            <a:r>
              <a:rPr lang="en-US"/>
              <a:t> in </a:t>
            </a:r>
            <a:r>
              <a:rPr lang="en-US" err="1"/>
              <a:t>scelerisque</a:t>
            </a:r>
            <a:r>
              <a:rPr lang="en-US"/>
              <a:t> </a:t>
            </a:r>
            <a:r>
              <a:rPr lang="en-US" err="1"/>
              <a:t>nisl</a:t>
            </a:r>
            <a:r>
              <a:rPr lang="en-US"/>
              <a:t>. </a:t>
            </a:r>
            <a:r>
              <a:rPr lang="en-US" err="1"/>
              <a:t>Sed</a:t>
            </a:r>
            <a:r>
              <a:rPr lang="en-US"/>
              <a:t> </a:t>
            </a:r>
            <a:r>
              <a:rPr lang="en-US" err="1"/>
              <a:t>ullamcorper</a:t>
            </a:r>
            <a:r>
              <a:rPr lang="en-US"/>
              <a:t> </a:t>
            </a:r>
            <a:r>
              <a:rPr lang="en-US" err="1"/>
              <a:t>suscipit</a:t>
            </a:r>
            <a:r>
              <a:rPr lang="en-US"/>
              <a:t> </a:t>
            </a:r>
            <a:r>
              <a:rPr lang="en-US" err="1"/>
              <a:t>risus</a:t>
            </a:r>
            <a:r>
              <a:rPr lang="en-US"/>
              <a:t>, </a:t>
            </a:r>
            <a:r>
              <a:rPr lang="en-US" err="1"/>
              <a:t>nec</a:t>
            </a:r>
            <a:r>
              <a:rPr lang="en-US"/>
              <a:t> </a:t>
            </a:r>
            <a:r>
              <a:rPr lang="en-US" err="1"/>
              <a:t>tincidunt</a:t>
            </a:r>
            <a:r>
              <a:rPr lang="en-US"/>
              <a:t> </a:t>
            </a:r>
            <a:r>
              <a:rPr lang="en-US" err="1"/>
              <a:t>risus</a:t>
            </a:r>
            <a:r>
              <a:rPr lang="en-US"/>
              <a:t> </a:t>
            </a:r>
            <a:r>
              <a:rPr lang="en-US" err="1"/>
              <a:t>tristique</a:t>
            </a:r>
            <a:r>
              <a:rPr lang="en-US"/>
              <a:t> et. </a:t>
            </a:r>
            <a:r>
              <a:rPr lang="en-US" err="1"/>
              <a:t>Etiam</a:t>
            </a:r>
            <a:r>
              <a:rPr lang="en-US"/>
              <a:t> </a:t>
            </a:r>
            <a:r>
              <a:rPr lang="en-US" err="1"/>
              <a:t>dapibus</a:t>
            </a:r>
            <a:r>
              <a:rPr lang="en-US"/>
              <a:t> </a:t>
            </a:r>
            <a:r>
              <a:rPr lang="en-US" err="1"/>
              <a:t>diam</a:t>
            </a:r>
            <a:r>
              <a:rPr lang="en-US"/>
              <a:t> id </a:t>
            </a:r>
            <a:r>
              <a:rPr lang="en-US" err="1"/>
              <a:t>nisl</a:t>
            </a:r>
            <a:r>
              <a:rPr lang="en-US"/>
              <a:t> </a:t>
            </a:r>
            <a:r>
              <a:rPr lang="en-US" err="1"/>
              <a:t>accumsan</a:t>
            </a:r>
            <a:r>
              <a:rPr lang="en-US"/>
              <a:t>, </a:t>
            </a:r>
            <a:r>
              <a:rPr lang="en-US" err="1"/>
              <a:t>eu</a:t>
            </a:r>
            <a:r>
              <a:rPr lang="en-US"/>
              <a:t> </a:t>
            </a:r>
            <a:r>
              <a:rPr lang="en-US" err="1"/>
              <a:t>placerat</a:t>
            </a:r>
            <a:r>
              <a:rPr lang="en-US"/>
              <a:t> </a:t>
            </a:r>
            <a:r>
              <a:rPr lang="en-US" err="1"/>
              <a:t>sapien</a:t>
            </a:r>
            <a:r>
              <a:rPr lang="en-US"/>
              <a:t> tempus. Maecenas ligula ipsum, </a:t>
            </a:r>
            <a:r>
              <a:rPr lang="en-US" err="1"/>
              <a:t>finibus</a:t>
            </a:r>
            <a:r>
              <a:rPr lang="en-US"/>
              <a:t> </a:t>
            </a:r>
            <a:r>
              <a:rPr lang="en-US" err="1"/>
              <a:t>ut</a:t>
            </a:r>
            <a:r>
              <a:rPr lang="en-US"/>
              <a:t> semper at, </a:t>
            </a:r>
            <a:r>
              <a:rPr lang="en-US" err="1"/>
              <a:t>tristique</a:t>
            </a:r>
            <a:r>
              <a:rPr lang="en-US"/>
              <a:t> </a:t>
            </a:r>
            <a:r>
              <a:rPr lang="en-US" err="1"/>
              <a:t>sed</a:t>
            </a:r>
            <a:r>
              <a:rPr lang="en-US"/>
              <a:t> </a:t>
            </a:r>
            <a:r>
              <a:rPr lang="en-US" err="1"/>
              <a:t>leo</a:t>
            </a:r>
            <a:r>
              <a:rPr lang="en-US"/>
              <a:t>. </a:t>
            </a:r>
            <a:r>
              <a:rPr lang="en-US" err="1"/>
              <a:t>Pellentesque</a:t>
            </a:r>
            <a:r>
              <a:rPr lang="en-US"/>
              <a:t> </a:t>
            </a:r>
            <a:r>
              <a:rPr lang="en-US" err="1"/>
              <a:t>erat</a:t>
            </a:r>
            <a:r>
              <a:rPr lang="en-US"/>
              <a:t> </a:t>
            </a:r>
            <a:r>
              <a:rPr lang="en-US" err="1"/>
              <a:t>metus</a:t>
            </a:r>
            <a:r>
              <a:rPr lang="en-US"/>
              <a:t>, </a:t>
            </a:r>
            <a:r>
              <a:rPr lang="en-US" err="1"/>
              <a:t>egestas</a:t>
            </a:r>
            <a:r>
              <a:rPr lang="en-US"/>
              <a:t> </a:t>
            </a:r>
            <a:r>
              <a:rPr lang="en-US" err="1"/>
              <a:t>feugiat</a:t>
            </a:r>
            <a:r>
              <a:rPr lang="en-US"/>
              <a:t> </a:t>
            </a:r>
            <a:r>
              <a:rPr lang="en-US" err="1"/>
              <a:t>egestas</a:t>
            </a:r>
            <a:r>
              <a:rPr lang="en-US"/>
              <a:t> at, </a:t>
            </a:r>
            <a:r>
              <a:rPr lang="en-US" err="1"/>
              <a:t>sollicitudin</a:t>
            </a:r>
            <a:r>
              <a:rPr lang="en-US"/>
              <a:t> at </a:t>
            </a:r>
            <a:r>
              <a:rPr lang="en-US" err="1"/>
              <a:t>tortor</a:t>
            </a:r>
            <a:r>
              <a:rPr lang="en-US"/>
              <a:t>. Integer </a:t>
            </a:r>
            <a:r>
              <a:rPr lang="en-US" err="1"/>
              <a:t>orci</a:t>
            </a:r>
            <a:r>
              <a:rPr lang="en-US"/>
              <a:t> </a:t>
            </a:r>
            <a:r>
              <a:rPr lang="en-US" err="1"/>
              <a:t>tortor</a:t>
            </a:r>
            <a:r>
              <a:rPr lang="en-US"/>
              <a:t>, </a:t>
            </a:r>
            <a:r>
              <a:rPr lang="en-US" err="1"/>
              <a:t>sodales</a:t>
            </a:r>
            <a:r>
              <a:rPr lang="en-US"/>
              <a:t> sit </a:t>
            </a:r>
            <a:r>
              <a:rPr lang="en-US" err="1"/>
              <a:t>amet</a:t>
            </a:r>
            <a:r>
              <a:rPr lang="en-US"/>
              <a:t> </a:t>
            </a:r>
            <a:r>
              <a:rPr lang="en-US" err="1"/>
              <a:t>mauris</a:t>
            </a:r>
            <a:r>
              <a:rPr lang="en-US"/>
              <a:t> a, </a:t>
            </a:r>
            <a:r>
              <a:rPr lang="en-US" err="1"/>
              <a:t>bibendum</a:t>
            </a:r>
            <a:r>
              <a:rPr lang="en-US"/>
              <a:t> </a:t>
            </a:r>
            <a:r>
              <a:rPr lang="en-US" err="1"/>
              <a:t>aliquam</a:t>
            </a:r>
            <a:r>
              <a:rPr lang="en-US"/>
              <a:t> </a:t>
            </a:r>
            <a:r>
              <a:rPr lang="en-US" err="1"/>
              <a:t>turpis</a:t>
            </a:r>
            <a:r>
              <a:rPr lang="en-US"/>
              <a:t>.</a:t>
            </a:r>
          </a:p>
        </p:txBody>
      </p:sp>
      <p:sp>
        <p:nvSpPr>
          <p:cNvPr id="14" name="Date Placeholder 3"/>
          <p:cNvSpPr>
            <a:spLocks noGrp="1"/>
          </p:cNvSpPr>
          <p:nvPr>
            <p:ph type="dt" sz="half" idx="2"/>
          </p:nvPr>
        </p:nvSpPr>
        <p:spPr>
          <a:xfrm>
            <a:off x="609600" y="6356349"/>
            <a:ext cx="2743200" cy="365125"/>
          </a:xfrm>
          <a:prstGeom prst="rect">
            <a:avLst/>
          </a:prstGeom>
        </p:spPr>
        <p:txBody>
          <a:bodyPr anchor="ctr"/>
          <a:lstStyle>
            <a:lvl1pPr>
              <a:defRPr sz="1200" b="0" i="0">
                <a:solidFill>
                  <a:schemeClr val="accent1"/>
                </a:solidFill>
                <a:latin typeface="Helvetica" charset="0"/>
                <a:ea typeface="Helvetica" charset="0"/>
                <a:cs typeface="Helvetica" charset="0"/>
              </a:defRPr>
            </a:lvl1pPr>
          </a:lstStyle>
          <a:p>
            <a:endParaRPr lang="en-US"/>
          </a:p>
        </p:txBody>
      </p:sp>
      <p:sp>
        <p:nvSpPr>
          <p:cNvPr id="15" name="Slide Number Placeholder 5"/>
          <p:cNvSpPr>
            <a:spLocks noGrp="1"/>
          </p:cNvSpPr>
          <p:nvPr>
            <p:ph type="sldNum" sz="quarter" idx="4"/>
          </p:nvPr>
        </p:nvSpPr>
        <p:spPr>
          <a:xfrm>
            <a:off x="8153400" y="6356350"/>
            <a:ext cx="2743200" cy="365125"/>
          </a:xfrm>
          <a:prstGeom prst="rect">
            <a:avLst/>
          </a:prstGeom>
        </p:spPr>
        <p:txBody>
          <a:bodyPr anchor="ctr"/>
          <a:lstStyle>
            <a:lvl1pPr algn="r">
              <a:defRPr sz="1200" b="0" i="0">
                <a:solidFill>
                  <a:schemeClr val="accent1"/>
                </a:solidFill>
                <a:latin typeface="Helvetica" charset="0"/>
                <a:ea typeface="Helvetica" charset="0"/>
                <a:cs typeface="Helvetica" charset="0"/>
              </a:defRPr>
            </a:lvl1pPr>
          </a:lstStyle>
          <a:p>
            <a:fld id="{E6843177-7B0A-1143-BEC9-7278658E651C}" type="slidenum">
              <a:rPr lang="en-US" smtClean="0"/>
              <a:pPr/>
              <a:t>‹#›</a:t>
            </a:fld>
            <a:endParaRPr lang="en-US"/>
          </a:p>
        </p:txBody>
      </p:sp>
      <p:sp>
        <p:nvSpPr>
          <p:cNvPr id="16" name="Footer Placeholder 4"/>
          <p:cNvSpPr>
            <a:spLocks noGrp="1"/>
          </p:cNvSpPr>
          <p:nvPr>
            <p:ph type="ftr" sz="quarter" idx="3"/>
          </p:nvPr>
        </p:nvSpPr>
        <p:spPr>
          <a:xfrm>
            <a:off x="3824288" y="6356350"/>
            <a:ext cx="4114800" cy="365125"/>
          </a:xfrm>
          <a:prstGeom prst="rect">
            <a:avLst/>
          </a:prstGeom>
        </p:spPr>
        <p:txBody>
          <a:bodyPr anchor="ctr"/>
          <a:lstStyle>
            <a:lvl1pPr algn="ctr">
              <a:defRPr sz="1200" b="0" i="0">
                <a:solidFill>
                  <a:schemeClr val="accent1"/>
                </a:solidFill>
                <a:latin typeface="Helvetica" charset="0"/>
                <a:ea typeface="Helvetica" charset="0"/>
                <a:cs typeface="Helvetica" charset="0"/>
              </a:defRPr>
            </a:lvl1pPr>
          </a:lstStyle>
          <a:p>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ist">
    <p:spTree>
      <p:nvGrpSpPr>
        <p:cNvPr id="1" name=""/>
        <p:cNvGrpSpPr/>
        <p:nvPr/>
      </p:nvGrpSpPr>
      <p:grpSpPr>
        <a:xfrm>
          <a:off x="0" y="0"/>
          <a:ext cx="0" cy="0"/>
          <a:chOff x="0" y="0"/>
          <a:chExt cx="0" cy="0"/>
        </a:xfrm>
      </p:grpSpPr>
      <p:sp>
        <p:nvSpPr>
          <p:cNvPr id="25" name="Picture Placeholder 24"/>
          <p:cNvSpPr>
            <a:spLocks noGrp="1"/>
          </p:cNvSpPr>
          <p:nvPr>
            <p:ph type="pic" sz="quarter" idx="13"/>
          </p:nvPr>
        </p:nvSpPr>
        <p:spPr>
          <a:xfrm>
            <a:off x="3457575" y="0"/>
            <a:ext cx="8734425" cy="6229350"/>
          </a:xfrm>
          <a:custGeom>
            <a:avLst/>
            <a:gdLst>
              <a:gd name="connsiteX0" fmla="*/ 0 w 8734425"/>
              <a:gd name="connsiteY0" fmla="*/ 0 h 6229350"/>
              <a:gd name="connsiteX1" fmla="*/ 8734425 w 8734425"/>
              <a:gd name="connsiteY1" fmla="*/ 0 h 6229350"/>
              <a:gd name="connsiteX2" fmla="*/ 8734425 w 8734425"/>
              <a:gd name="connsiteY2" fmla="*/ 6229350 h 6229350"/>
              <a:gd name="connsiteX3" fmla="*/ 0 w 8734425"/>
              <a:gd name="connsiteY3" fmla="*/ 6229350 h 6229350"/>
              <a:gd name="connsiteX4" fmla="*/ 0 w 8734425"/>
              <a:gd name="connsiteY4" fmla="*/ 5200650 h 6229350"/>
              <a:gd name="connsiteX5" fmla="*/ 2514601 w 8734425"/>
              <a:gd name="connsiteY5" fmla="*/ 5200650 h 6229350"/>
              <a:gd name="connsiteX6" fmla="*/ 2514601 w 8734425"/>
              <a:gd name="connsiteY6" fmla="*/ 1028700 h 6229350"/>
              <a:gd name="connsiteX7" fmla="*/ 0 w 8734425"/>
              <a:gd name="connsiteY7" fmla="*/ 1028700 h 62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34425" h="6229350">
                <a:moveTo>
                  <a:pt x="0" y="0"/>
                </a:moveTo>
                <a:lnTo>
                  <a:pt x="8734425" y="0"/>
                </a:lnTo>
                <a:lnTo>
                  <a:pt x="8734425" y="6229350"/>
                </a:lnTo>
                <a:lnTo>
                  <a:pt x="0" y="6229350"/>
                </a:lnTo>
                <a:lnTo>
                  <a:pt x="0" y="5200650"/>
                </a:lnTo>
                <a:lnTo>
                  <a:pt x="2514601" y="5200650"/>
                </a:lnTo>
                <a:lnTo>
                  <a:pt x="2514601" y="1028700"/>
                </a:lnTo>
                <a:lnTo>
                  <a:pt x="0" y="1028700"/>
                </a:lnTo>
                <a:close/>
              </a:path>
            </a:pathLst>
          </a:custGeom>
        </p:spPr>
        <p:txBody>
          <a:bodyPr wrap="square">
            <a:noAutofit/>
          </a:bodyPr>
          <a:lstStyle/>
          <a:p>
            <a:r>
              <a:rPr lang="en-US"/>
              <a:t>Drag picture to placeholder or click icon to add</a:t>
            </a:r>
          </a:p>
        </p:txBody>
      </p:sp>
      <p:sp>
        <p:nvSpPr>
          <p:cNvPr id="3" name="Text Placeholder 2"/>
          <p:cNvSpPr>
            <a:spLocks noGrp="1"/>
          </p:cNvSpPr>
          <p:nvPr>
            <p:ph type="body" sz="quarter" idx="14" hasCustomPrompt="1"/>
          </p:nvPr>
        </p:nvSpPr>
        <p:spPr>
          <a:xfrm>
            <a:off x="885824" y="2377879"/>
            <a:ext cx="4184650" cy="1968444"/>
          </a:xfrm>
          <a:prstGeom prst="rect">
            <a:avLst/>
          </a:prstGeom>
        </p:spPr>
        <p:txBody>
          <a:bodyPr/>
          <a:lstStyle>
            <a:lvl1pPr marL="228600" indent="-228600">
              <a:lnSpc>
                <a:spcPct val="150000"/>
              </a:lnSpc>
              <a:buFont typeface="Arial" charset="0"/>
              <a:buChar char="•"/>
              <a:defRPr sz="1200" b="0" i="0">
                <a:solidFill>
                  <a:srgbClr val="FFFFFF"/>
                </a:solidFill>
                <a:latin typeface="Helvetica" charset="0"/>
                <a:ea typeface="Helvetica" charset="0"/>
                <a:cs typeface="Helvetica" charset="0"/>
              </a:defRPr>
            </a:lvl1pPr>
            <a:lvl2pPr marL="685800" indent="-228600">
              <a:lnSpc>
                <a:spcPct val="150000"/>
              </a:lnSpc>
              <a:buFont typeface="Arial" charset="0"/>
              <a:buChar char="•"/>
              <a:defRPr sz="1200" b="0" i="0">
                <a:solidFill>
                  <a:srgbClr val="FFFFFF"/>
                </a:solidFill>
                <a:latin typeface="Helvetica" charset="0"/>
                <a:ea typeface="Helvetica" charset="0"/>
                <a:cs typeface="Helvetica" charset="0"/>
              </a:defRPr>
            </a:lvl2pPr>
            <a:lvl3pPr marL="1143000" indent="-228600">
              <a:lnSpc>
                <a:spcPct val="150000"/>
              </a:lnSpc>
              <a:buFont typeface="Arial" charset="0"/>
              <a:buChar char="•"/>
              <a:defRPr sz="1200" b="0" i="0">
                <a:solidFill>
                  <a:srgbClr val="FFFFFF"/>
                </a:solidFill>
                <a:latin typeface="Helvetica" charset="0"/>
                <a:ea typeface="Helvetica" charset="0"/>
                <a:cs typeface="Helvetica" charset="0"/>
              </a:defRPr>
            </a:lvl3pPr>
            <a:lvl4pPr marL="1600200" indent="-228600">
              <a:lnSpc>
                <a:spcPct val="150000"/>
              </a:lnSpc>
              <a:buFont typeface="Arial" charset="0"/>
              <a:buChar char="•"/>
              <a:defRPr sz="1200" b="0" i="0">
                <a:solidFill>
                  <a:srgbClr val="FFFFFF"/>
                </a:solidFill>
                <a:latin typeface="Helvetica" charset="0"/>
                <a:ea typeface="Helvetica" charset="0"/>
                <a:cs typeface="Helvetica" charset="0"/>
              </a:defRPr>
            </a:lvl4pPr>
            <a:lvl5pPr marL="2057400" indent="-228600">
              <a:lnSpc>
                <a:spcPct val="150000"/>
              </a:lnSpc>
              <a:buFont typeface="Arial" charset="0"/>
              <a:buChar char="•"/>
              <a:defRPr sz="1200" b="0" i="0">
                <a:solidFill>
                  <a:srgbClr val="FFFFFF"/>
                </a:solidFill>
                <a:latin typeface="Helvetica" charset="0"/>
                <a:ea typeface="Helvetica" charset="0"/>
                <a:cs typeface="Helvetica" charset="0"/>
              </a:defRPr>
            </a:lvl5pPr>
          </a:lstStyle>
          <a:p>
            <a:pPr lvl="0"/>
            <a:r>
              <a:rPr lang="en-US"/>
              <a:t>Make a bulleted list really easy</a:t>
            </a:r>
          </a:p>
          <a:p>
            <a:pPr lvl="1"/>
            <a:r>
              <a:rPr lang="en-US"/>
              <a:t>Second level</a:t>
            </a:r>
          </a:p>
          <a:p>
            <a:pPr lvl="2"/>
            <a:r>
              <a:rPr lang="en-US"/>
              <a:t>Third level</a:t>
            </a:r>
          </a:p>
          <a:p>
            <a:pPr lvl="3"/>
            <a:r>
              <a:rPr lang="en-US"/>
              <a:t>Fourth level</a:t>
            </a:r>
          </a:p>
          <a:p>
            <a:pPr lvl="4"/>
            <a:r>
              <a:rPr lang="en-US"/>
              <a:t>Fifth level</a:t>
            </a:r>
          </a:p>
        </p:txBody>
      </p:sp>
      <p:sp>
        <p:nvSpPr>
          <p:cNvPr id="10" name="Text Placeholder 26"/>
          <p:cNvSpPr>
            <a:spLocks noGrp="1"/>
          </p:cNvSpPr>
          <p:nvPr>
            <p:ph type="body" sz="quarter" idx="15" hasCustomPrompt="1"/>
          </p:nvPr>
        </p:nvSpPr>
        <p:spPr>
          <a:xfrm>
            <a:off x="885824" y="2113244"/>
            <a:ext cx="4643607" cy="242682"/>
          </a:xfrm>
          <a:prstGeom prst="rect">
            <a:avLst/>
          </a:prstGeom>
          <a:noFill/>
        </p:spPr>
        <p:txBody>
          <a:bodyPr anchor="ctr"/>
          <a:lstStyle>
            <a:lvl1pPr marL="0" indent="0">
              <a:lnSpc>
                <a:spcPct val="150000"/>
              </a:lnSpc>
              <a:buNone/>
              <a:defRPr lang="en-US" sz="1200" b="0" i="0" spc="0" smtClean="0">
                <a:ln>
                  <a:noFill/>
                </a:ln>
                <a:solidFill>
                  <a:srgbClr val="F9F7FF"/>
                </a:solidFill>
                <a:effectLst/>
                <a:latin typeface="Helvetica" charset="0"/>
                <a:ea typeface="Helvetica" charset="0"/>
                <a:cs typeface="Helvetica" charset="0"/>
              </a:defRPr>
            </a:lvl1pPr>
          </a:lstStyle>
          <a:p>
            <a:pPr lvl="0"/>
            <a:r>
              <a:rPr lang="en-US"/>
              <a:t>CONTENT HEADLINE </a:t>
            </a:r>
          </a:p>
        </p:txBody>
      </p:sp>
      <p:sp>
        <p:nvSpPr>
          <p:cNvPr id="18" name="Date Placeholder 3"/>
          <p:cNvSpPr>
            <a:spLocks noGrp="1"/>
          </p:cNvSpPr>
          <p:nvPr>
            <p:ph type="dt" sz="half" idx="2"/>
          </p:nvPr>
        </p:nvSpPr>
        <p:spPr>
          <a:xfrm>
            <a:off x="609600" y="6356349"/>
            <a:ext cx="2743200" cy="365125"/>
          </a:xfrm>
          <a:prstGeom prst="rect">
            <a:avLst/>
          </a:prstGeom>
        </p:spPr>
        <p:txBody>
          <a:bodyPr anchor="ctr"/>
          <a:lstStyle>
            <a:lvl1pPr>
              <a:defRPr sz="1200" b="0" i="0">
                <a:solidFill>
                  <a:schemeClr val="accent1"/>
                </a:solidFill>
                <a:latin typeface="Helvetica" charset="0"/>
                <a:ea typeface="Helvetica" charset="0"/>
                <a:cs typeface="Helvetica" charset="0"/>
              </a:defRPr>
            </a:lvl1pPr>
          </a:lstStyle>
          <a:p>
            <a:endParaRPr lang="en-US"/>
          </a:p>
        </p:txBody>
      </p:sp>
      <p:sp>
        <p:nvSpPr>
          <p:cNvPr id="19" name="Slide Number Placeholder 5"/>
          <p:cNvSpPr>
            <a:spLocks noGrp="1"/>
          </p:cNvSpPr>
          <p:nvPr>
            <p:ph type="sldNum" sz="quarter" idx="4"/>
          </p:nvPr>
        </p:nvSpPr>
        <p:spPr>
          <a:xfrm>
            <a:off x="8153400" y="6356350"/>
            <a:ext cx="2743200" cy="365125"/>
          </a:xfrm>
          <a:prstGeom prst="rect">
            <a:avLst/>
          </a:prstGeom>
        </p:spPr>
        <p:txBody>
          <a:bodyPr anchor="ctr"/>
          <a:lstStyle>
            <a:lvl1pPr algn="r">
              <a:defRPr sz="1200" b="0" i="0">
                <a:solidFill>
                  <a:schemeClr val="accent1"/>
                </a:solidFill>
                <a:latin typeface="Helvetica" charset="0"/>
                <a:ea typeface="Helvetica" charset="0"/>
                <a:cs typeface="Helvetica" charset="0"/>
              </a:defRPr>
            </a:lvl1pPr>
          </a:lstStyle>
          <a:p>
            <a:fld id="{EF0EE781-7E11-8642-8CB1-8680BC9F8887}" type="slidenum">
              <a:rPr lang="en-US" smtClean="0"/>
              <a:pPr/>
              <a:t>‹#›</a:t>
            </a:fld>
            <a:endParaRPr lang="en-US"/>
          </a:p>
        </p:txBody>
      </p:sp>
      <p:sp>
        <p:nvSpPr>
          <p:cNvPr id="20" name="Footer Placeholder 4"/>
          <p:cNvSpPr>
            <a:spLocks noGrp="1"/>
          </p:cNvSpPr>
          <p:nvPr>
            <p:ph type="ftr" sz="quarter" idx="3"/>
          </p:nvPr>
        </p:nvSpPr>
        <p:spPr>
          <a:xfrm>
            <a:off x="3824288" y="6356350"/>
            <a:ext cx="4114800" cy="365125"/>
          </a:xfrm>
          <a:prstGeom prst="rect">
            <a:avLst/>
          </a:prstGeom>
        </p:spPr>
        <p:txBody>
          <a:bodyPr anchor="ctr"/>
          <a:lstStyle>
            <a:lvl1pPr algn="ctr">
              <a:defRPr sz="1200" b="0" i="0">
                <a:solidFill>
                  <a:schemeClr val="accent1"/>
                </a:solidFill>
                <a:latin typeface="Helvetica" charset="0"/>
                <a:ea typeface="Helvetica" charset="0"/>
                <a:cs typeface="Helvetica" charset="0"/>
              </a:defRPr>
            </a:lvl1pPr>
          </a:lstStyle>
          <a:p>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List">
    <p:spTree>
      <p:nvGrpSpPr>
        <p:cNvPr id="1" name=""/>
        <p:cNvGrpSpPr/>
        <p:nvPr/>
      </p:nvGrpSpPr>
      <p:grpSpPr>
        <a:xfrm>
          <a:off x="0" y="0"/>
          <a:ext cx="0" cy="0"/>
          <a:chOff x="0" y="0"/>
          <a:chExt cx="0" cy="0"/>
        </a:xfrm>
      </p:grpSpPr>
      <p:sp>
        <p:nvSpPr>
          <p:cNvPr id="7" name="Picture Placeholder 6"/>
          <p:cNvSpPr>
            <a:spLocks noGrp="1"/>
          </p:cNvSpPr>
          <p:nvPr>
            <p:ph type="pic" sz="quarter" idx="16"/>
          </p:nvPr>
        </p:nvSpPr>
        <p:spPr>
          <a:xfrm>
            <a:off x="6705600" y="0"/>
            <a:ext cx="5486400" cy="6224337"/>
          </a:xfrm>
          <a:prstGeom prst="rect">
            <a:avLst/>
          </a:prstGeom>
        </p:spPr>
        <p:txBody>
          <a:bodyPr/>
          <a:lstStyle/>
          <a:p>
            <a:r>
              <a:rPr lang="en-US"/>
              <a:t>Drag picture to placeholder or click icon to add</a:t>
            </a:r>
          </a:p>
        </p:txBody>
      </p:sp>
      <p:sp>
        <p:nvSpPr>
          <p:cNvPr id="11" name="Text Placeholder 26"/>
          <p:cNvSpPr>
            <a:spLocks noGrp="1"/>
          </p:cNvSpPr>
          <p:nvPr>
            <p:ph type="body" sz="quarter" idx="15" hasCustomPrompt="1"/>
          </p:nvPr>
        </p:nvSpPr>
        <p:spPr>
          <a:xfrm>
            <a:off x="885824" y="1865817"/>
            <a:ext cx="4643607" cy="2497715"/>
          </a:xfrm>
          <a:prstGeom prst="rect">
            <a:avLst/>
          </a:prstGeom>
          <a:noFill/>
        </p:spPr>
        <p:txBody>
          <a:bodyPr anchor="ctr"/>
          <a:lstStyle>
            <a:lvl1pPr marL="0" indent="0">
              <a:lnSpc>
                <a:spcPct val="150000"/>
              </a:lnSpc>
              <a:buNone/>
              <a:defRPr lang="en-US" sz="1200" b="0" i="0" spc="0" smtClean="0">
                <a:ln>
                  <a:noFill/>
                </a:ln>
                <a:solidFill>
                  <a:srgbClr val="F9F7FF"/>
                </a:solidFill>
                <a:effectLst/>
                <a:latin typeface="Helvetica" charset="0"/>
                <a:ea typeface="Helvetica" charset="0"/>
                <a:cs typeface="Helvetica" charset="0"/>
              </a:defRPr>
            </a:lvl1pPr>
          </a:lstStyle>
          <a:p>
            <a:pPr lvl="0"/>
            <a:r>
              <a:rPr lang="en-US"/>
              <a:t>CONTENT HEADLINE </a:t>
            </a:r>
          </a:p>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Suspendisse</a:t>
            </a:r>
            <a:r>
              <a:rPr lang="en-US"/>
              <a:t> in </a:t>
            </a:r>
            <a:r>
              <a:rPr lang="en-US" err="1"/>
              <a:t>scelerisque</a:t>
            </a:r>
            <a:r>
              <a:rPr lang="en-US"/>
              <a:t> </a:t>
            </a:r>
            <a:r>
              <a:rPr lang="en-US" err="1"/>
              <a:t>nisl</a:t>
            </a:r>
            <a:r>
              <a:rPr lang="en-US"/>
              <a:t>. </a:t>
            </a:r>
            <a:r>
              <a:rPr lang="en-US" err="1"/>
              <a:t>Sed</a:t>
            </a:r>
            <a:r>
              <a:rPr lang="en-US"/>
              <a:t> </a:t>
            </a:r>
            <a:r>
              <a:rPr lang="en-US" err="1"/>
              <a:t>ullamcorper</a:t>
            </a:r>
            <a:r>
              <a:rPr lang="en-US"/>
              <a:t> </a:t>
            </a:r>
            <a:r>
              <a:rPr lang="en-US" err="1"/>
              <a:t>suscipit</a:t>
            </a:r>
            <a:r>
              <a:rPr lang="en-US"/>
              <a:t> </a:t>
            </a:r>
            <a:r>
              <a:rPr lang="en-US" err="1"/>
              <a:t>risus</a:t>
            </a:r>
            <a:r>
              <a:rPr lang="en-US"/>
              <a:t>, </a:t>
            </a:r>
            <a:r>
              <a:rPr lang="en-US" err="1"/>
              <a:t>nec</a:t>
            </a:r>
            <a:r>
              <a:rPr lang="en-US"/>
              <a:t> </a:t>
            </a:r>
            <a:r>
              <a:rPr lang="en-US" err="1"/>
              <a:t>tincidunt</a:t>
            </a:r>
            <a:r>
              <a:rPr lang="en-US"/>
              <a:t> </a:t>
            </a:r>
            <a:r>
              <a:rPr lang="en-US" err="1"/>
              <a:t>risus</a:t>
            </a:r>
            <a:r>
              <a:rPr lang="en-US"/>
              <a:t> </a:t>
            </a:r>
            <a:r>
              <a:rPr lang="en-US" err="1"/>
              <a:t>tristique</a:t>
            </a:r>
            <a:r>
              <a:rPr lang="en-US"/>
              <a:t> et. </a:t>
            </a:r>
            <a:r>
              <a:rPr lang="en-US" err="1"/>
              <a:t>Etiam</a:t>
            </a:r>
            <a:r>
              <a:rPr lang="en-US"/>
              <a:t> </a:t>
            </a:r>
            <a:r>
              <a:rPr lang="en-US" err="1"/>
              <a:t>dapibus</a:t>
            </a:r>
            <a:r>
              <a:rPr lang="en-US"/>
              <a:t> </a:t>
            </a:r>
            <a:r>
              <a:rPr lang="en-US" err="1"/>
              <a:t>diam</a:t>
            </a:r>
            <a:r>
              <a:rPr lang="en-US"/>
              <a:t> id </a:t>
            </a:r>
            <a:r>
              <a:rPr lang="en-US" err="1"/>
              <a:t>nisl</a:t>
            </a:r>
            <a:r>
              <a:rPr lang="en-US"/>
              <a:t> </a:t>
            </a:r>
            <a:r>
              <a:rPr lang="en-US" err="1"/>
              <a:t>accumsan</a:t>
            </a:r>
            <a:r>
              <a:rPr lang="en-US"/>
              <a:t>, </a:t>
            </a:r>
            <a:r>
              <a:rPr lang="en-US" err="1"/>
              <a:t>eu</a:t>
            </a:r>
            <a:r>
              <a:rPr lang="en-US"/>
              <a:t> </a:t>
            </a:r>
            <a:r>
              <a:rPr lang="en-US" err="1"/>
              <a:t>placerat</a:t>
            </a:r>
            <a:r>
              <a:rPr lang="en-US"/>
              <a:t> </a:t>
            </a:r>
            <a:r>
              <a:rPr lang="en-US" err="1"/>
              <a:t>sapien</a:t>
            </a:r>
            <a:r>
              <a:rPr lang="en-US"/>
              <a:t> tempus. Maecenas ligula ipsum, </a:t>
            </a:r>
            <a:r>
              <a:rPr lang="en-US" err="1"/>
              <a:t>finibus</a:t>
            </a:r>
            <a:r>
              <a:rPr lang="en-US"/>
              <a:t> </a:t>
            </a:r>
            <a:r>
              <a:rPr lang="en-US" err="1"/>
              <a:t>ut</a:t>
            </a:r>
            <a:r>
              <a:rPr lang="en-US"/>
              <a:t> semper at, </a:t>
            </a:r>
            <a:r>
              <a:rPr lang="en-US" err="1"/>
              <a:t>tristique</a:t>
            </a:r>
            <a:r>
              <a:rPr lang="en-US"/>
              <a:t> </a:t>
            </a:r>
            <a:r>
              <a:rPr lang="en-US" err="1"/>
              <a:t>sed</a:t>
            </a:r>
            <a:r>
              <a:rPr lang="en-US"/>
              <a:t> </a:t>
            </a:r>
            <a:r>
              <a:rPr lang="en-US" err="1"/>
              <a:t>leo</a:t>
            </a:r>
            <a:r>
              <a:rPr lang="en-US"/>
              <a:t>. </a:t>
            </a:r>
            <a:r>
              <a:rPr lang="en-US" err="1"/>
              <a:t>Pellentesque</a:t>
            </a:r>
            <a:r>
              <a:rPr lang="en-US"/>
              <a:t> </a:t>
            </a:r>
            <a:r>
              <a:rPr lang="en-US" err="1"/>
              <a:t>erat</a:t>
            </a:r>
            <a:r>
              <a:rPr lang="en-US"/>
              <a:t> </a:t>
            </a:r>
            <a:r>
              <a:rPr lang="en-US" err="1"/>
              <a:t>metus</a:t>
            </a:r>
            <a:r>
              <a:rPr lang="en-US"/>
              <a:t>, </a:t>
            </a:r>
            <a:r>
              <a:rPr lang="en-US" err="1"/>
              <a:t>egestas</a:t>
            </a:r>
            <a:r>
              <a:rPr lang="en-US"/>
              <a:t> </a:t>
            </a:r>
            <a:r>
              <a:rPr lang="en-US" err="1"/>
              <a:t>feugiat</a:t>
            </a:r>
            <a:r>
              <a:rPr lang="en-US"/>
              <a:t> </a:t>
            </a:r>
            <a:r>
              <a:rPr lang="en-US" err="1"/>
              <a:t>egestas</a:t>
            </a:r>
            <a:r>
              <a:rPr lang="en-US"/>
              <a:t> at, </a:t>
            </a:r>
            <a:r>
              <a:rPr lang="en-US" err="1"/>
              <a:t>sollicitudin</a:t>
            </a:r>
            <a:r>
              <a:rPr lang="en-US"/>
              <a:t> at </a:t>
            </a:r>
            <a:r>
              <a:rPr lang="en-US" err="1"/>
              <a:t>tortor</a:t>
            </a:r>
            <a:r>
              <a:rPr lang="en-US"/>
              <a:t>. Integer </a:t>
            </a:r>
            <a:r>
              <a:rPr lang="en-US" err="1"/>
              <a:t>orci</a:t>
            </a:r>
            <a:r>
              <a:rPr lang="en-US"/>
              <a:t> </a:t>
            </a:r>
            <a:r>
              <a:rPr lang="en-US" err="1"/>
              <a:t>tortor</a:t>
            </a:r>
            <a:r>
              <a:rPr lang="en-US"/>
              <a:t>, </a:t>
            </a:r>
            <a:r>
              <a:rPr lang="en-US" err="1"/>
              <a:t>sodales</a:t>
            </a:r>
            <a:r>
              <a:rPr lang="en-US"/>
              <a:t> sit </a:t>
            </a:r>
            <a:r>
              <a:rPr lang="en-US" err="1"/>
              <a:t>amet</a:t>
            </a:r>
            <a:r>
              <a:rPr lang="en-US"/>
              <a:t> </a:t>
            </a:r>
            <a:r>
              <a:rPr lang="en-US" err="1"/>
              <a:t>mauris</a:t>
            </a:r>
            <a:r>
              <a:rPr lang="en-US"/>
              <a:t> a, </a:t>
            </a:r>
            <a:r>
              <a:rPr lang="en-US" err="1"/>
              <a:t>bibendum</a:t>
            </a:r>
            <a:r>
              <a:rPr lang="en-US"/>
              <a:t> </a:t>
            </a:r>
            <a:r>
              <a:rPr lang="en-US" err="1"/>
              <a:t>aliquam</a:t>
            </a:r>
            <a:r>
              <a:rPr lang="en-US"/>
              <a:t> </a:t>
            </a:r>
            <a:r>
              <a:rPr lang="en-US" err="1"/>
              <a:t>turpis</a:t>
            </a:r>
            <a:r>
              <a:rPr lang="en-US"/>
              <a:t>.</a:t>
            </a:r>
          </a:p>
        </p:txBody>
      </p:sp>
      <p:sp>
        <p:nvSpPr>
          <p:cNvPr id="18" name="Date Placeholder 3"/>
          <p:cNvSpPr>
            <a:spLocks noGrp="1"/>
          </p:cNvSpPr>
          <p:nvPr>
            <p:ph type="dt" sz="half" idx="2"/>
          </p:nvPr>
        </p:nvSpPr>
        <p:spPr>
          <a:xfrm>
            <a:off x="609600" y="6356349"/>
            <a:ext cx="2743200" cy="365125"/>
          </a:xfrm>
          <a:prstGeom prst="rect">
            <a:avLst/>
          </a:prstGeom>
        </p:spPr>
        <p:txBody>
          <a:bodyPr anchor="ctr"/>
          <a:lstStyle>
            <a:lvl1pPr>
              <a:defRPr sz="1200" b="0" i="0">
                <a:solidFill>
                  <a:schemeClr val="accent1"/>
                </a:solidFill>
                <a:latin typeface="Helvetica" charset="0"/>
                <a:ea typeface="Helvetica" charset="0"/>
                <a:cs typeface="Helvetica" charset="0"/>
              </a:defRPr>
            </a:lvl1pPr>
          </a:lstStyle>
          <a:p>
            <a:endParaRPr lang="en-US"/>
          </a:p>
        </p:txBody>
      </p:sp>
      <p:sp>
        <p:nvSpPr>
          <p:cNvPr id="19" name="Slide Number Placeholder 5"/>
          <p:cNvSpPr>
            <a:spLocks noGrp="1"/>
          </p:cNvSpPr>
          <p:nvPr>
            <p:ph type="sldNum" sz="quarter" idx="4"/>
          </p:nvPr>
        </p:nvSpPr>
        <p:spPr>
          <a:xfrm>
            <a:off x="8153400" y="6356350"/>
            <a:ext cx="2743200" cy="365125"/>
          </a:xfrm>
          <a:prstGeom prst="rect">
            <a:avLst/>
          </a:prstGeom>
        </p:spPr>
        <p:txBody>
          <a:bodyPr anchor="ctr"/>
          <a:lstStyle>
            <a:lvl1pPr algn="r">
              <a:defRPr sz="1200" b="0" i="0">
                <a:solidFill>
                  <a:schemeClr val="accent1"/>
                </a:solidFill>
                <a:latin typeface="Helvetica" charset="0"/>
                <a:ea typeface="Helvetica" charset="0"/>
                <a:cs typeface="Helvetica" charset="0"/>
              </a:defRPr>
            </a:lvl1pPr>
          </a:lstStyle>
          <a:p>
            <a:fld id="{A02950E2-EECC-A046-AF88-EE1B7F0C4E6E}" type="slidenum">
              <a:rPr lang="en-US" smtClean="0"/>
              <a:pPr/>
              <a:t>‹#›</a:t>
            </a:fld>
            <a:endParaRPr lang="en-US"/>
          </a:p>
        </p:txBody>
      </p:sp>
      <p:sp>
        <p:nvSpPr>
          <p:cNvPr id="20" name="Footer Placeholder 4"/>
          <p:cNvSpPr>
            <a:spLocks noGrp="1"/>
          </p:cNvSpPr>
          <p:nvPr>
            <p:ph type="ftr" sz="quarter" idx="3"/>
          </p:nvPr>
        </p:nvSpPr>
        <p:spPr>
          <a:xfrm>
            <a:off x="3824288" y="6356350"/>
            <a:ext cx="4114800" cy="365125"/>
          </a:xfrm>
          <a:prstGeom prst="rect">
            <a:avLst/>
          </a:prstGeom>
        </p:spPr>
        <p:txBody>
          <a:bodyPr anchor="ctr"/>
          <a:lstStyle>
            <a:lvl1pPr algn="ctr">
              <a:defRPr sz="1200" b="0" i="0">
                <a:solidFill>
                  <a:schemeClr val="accent1"/>
                </a:solidFill>
                <a:latin typeface="Helvetica" charset="0"/>
                <a:ea typeface="Helvetica" charset="0"/>
                <a:cs typeface="Helvetica" charset="0"/>
              </a:defRPr>
            </a:lvl1pPr>
          </a:lstStyle>
          <a:p>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List">
    <p:spTree>
      <p:nvGrpSpPr>
        <p:cNvPr id="1" name=""/>
        <p:cNvGrpSpPr/>
        <p:nvPr/>
      </p:nvGrpSpPr>
      <p:grpSpPr>
        <a:xfrm>
          <a:off x="0" y="0"/>
          <a:ext cx="0" cy="0"/>
          <a:chOff x="0" y="0"/>
          <a:chExt cx="0" cy="0"/>
        </a:xfrm>
      </p:grpSpPr>
      <p:sp>
        <p:nvSpPr>
          <p:cNvPr id="7" name="Picture Placeholder 6"/>
          <p:cNvSpPr>
            <a:spLocks noGrp="1"/>
          </p:cNvSpPr>
          <p:nvPr>
            <p:ph type="pic" sz="quarter" idx="16"/>
          </p:nvPr>
        </p:nvSpPr>
        <p:spPr>
          <a:xfrm>
            <a:off x="6705600" y="0"/>
            <a:ext cx="5486400" cy="6224337"/>
          </a:xfrm>
          <a:prstGeom prst="rect">
            <a:avLst/>
          </a:prstGeom>
        </p:spPr>
        <p:txBody>
          <a:bodyPr/>
          <a:lstStyle/>
          <a:p>
            <a:r>
              <a:rPr lang="en-US"/>
              <a:t>Drag picture to placeholder or click icon to add</a:t>
            </a:r>
          </a:p>
        </p:txBody>
      </p:sp>
      <p:sp>
        <p:nvSpPr>
          <p:cNvPr id="8" name="Text Placeholder 2"/>
          <p:cNvSpPr>
            <a:spLocks noGrp="1"/>
          </p:cNvSpPr>
          <p:nvPr>
            <p:ph type="body" sz="quarter" idx="14" hasCustomPrompt="1"/>
          </p:nvPr>
        </p:nvSpPr>
        <p:spPr>
          <a:xfrm>
            <a:off x="885824" y="2377879"/>
            <a:ext cx="4184650" cy="1968444"/>
          </a:xfrm>
          <a:prstGeom prst="rect">
            <a:avLst/>
          </a:prstGeom>
        </p:spPr>
        <p:txBody>
          <a:bodyPr/>
          <a:lstStyle>
            <a:lvl1pPr marL="228600" indent="-228600">
              <a:lnSpc>
                <a:spcPct val="150000"/>
              </a:lnSpc>
              <a:buFont typeface="Arial" charset="0"/>
              <a:buChar char="•"/>
              <a:defRPr sz="1200" b="0" i="0">
                <a:solidFill>
                  <a:srgbClr val="FFFFFF"/>
                </a:solidFill>
                <a:latin typeface="Helvetica" charset="0"/>
                <a:ea typeface="Helvetica" charset="0"/>
                <a:cs typeface="Helvetica" charset="0"/>
              </a:defRPr>
            </a:lvl1pPr>
            <a:lvl2pPr marL="685800" indent="-228600">
              <a:lnSpc>
                <a:spcPct val="150000"/>
              </a:lnSpc>
              <a:buFont typeface="Arial" charset="0"/>
              <a:buChar char="•"/>
              <a:defRPr sz="1200" b="0" i="0">
                <a:solidFill>
                  <a:srgbClr val="FFFFFF"/>
                </a:solidFill>
                <a:latin typeface="Helvetica" charset="0"/>
                <a:ea typeface="Helvetica" charset="0"/>
                <a:cs typeface="Helvetica" charset="0"/>
              </a:defRPr>
            </a:lvl2pPr>
            <a:lvl3pPr marL="1143000" indent="-228600">
              <a:lnSpc>
                <a:spcPct val="150000"/>
              </a:lnSpc>
              <a:buFont typeface="Arial" charset="0"/>
              <a:buChar char="•"/>
              <a:defRPr sz="1200" b="0" i="0">
                <a:solidFill>
                  <a:srgbClr val="FFFFFF"/>
                </a:solidFill>
                <a:latin typeface="Helvetica" charset="0"/>
                <a:ea typeface="Helvetica" charset="0"/>
                <a:cs typeface="Helvetica" charset="0"/>
              </a:defRPr>
            </a:lvl3pPr>
            <a:lvl4pPr marL="1600200" indent="-228600">
              <a:lnSpc>
                <a:spcPct val="150000"/>
              </a:lnSpc>
              <a:buFont typeface="Arial" charset="0"/>
              <a:buChar char="•"/>
              <a:defRPr sz="1200" b="0" i="0">
                <a:solidFill>
                  <a:srgbClr val="FFFFFF"/>
                </a:solidFill>
                <a:latin typeface="Helvetica" charset="0"/>
                <a:ea typeface="Helvetica" charset="0"/>
                <a:cs typeface="Helvetica" charset="0"/>
              </a:defRPr>
            </a:lvl4pPr>
            <a:lvl5pPr marL="2057400" indent="-228600">
              <a:lnSpc>
                <a:spcPct val="150000"/>
              </a:lnSpc>
              <a:buFont typeface="Arial" charset="0"/>
              <a:buChar char="•"/>
              <a:defRPr sz="1200" b="0" i="0">
                <a:solidFill>
                  <a:srgbClr val="FFFFFF"/>
                </a:solidFill>
                <a:latin typeface="Helvetica" charset="0"/>
                <a:ea typeface="Helvetica" charset="0"/>
                <a:cs typeface="Helvetica" charset="0"/>
              </a:defRPr>
            </a:lvl5pPr>
          </a:lstStyle>
          <a:p>
            <a:pPr lvl="0"/>
            <a:r>
              <a:rPr lang="en-US"/>
              <a:t>Make a bulleted list really easy</a:t>
            </a:r>
          </a:p>
          <a:p>
            <a:pPr lvl="1"/>
            <a:r>
              <a:rPr lang="en-US"/>
              <a:t>Second level</a:t>
            </a:r>
          </a:p>
          <a:p>
            <a:pPr lvl="2"/>
            <a:r>
              <a:rPr lang="en-US"/>
              <a:t>Third level</a:t>
            </a:r>
          </a:p>
          <a:p>
            <a:pPr lvl="3"/>
            <a:r>
              <a:rPr lang="en-US"/>
              <a:t>Fourth level</a:t>
            </a:r>
          </a:p>
          <a:p>
            <a:pPr lvl="4"/>
            <a:r>
              <a:rPr lang="en-US"/>
              <a:t>Fifth level</a:t>
            </a:r>
          </a:p>
        </p:txBody>
      </p:sp>
      <p:sp>
        <p:nvSpPr>
          <p:cNvPr id="13" name="Text Placeholder 26"/>
          <p:cNvSpPr>
            <a:spLocks noGrp="1"/>
          </p:cNvSpPr>
          <p:nvPr>
            <p:ph type="body" sz="quarter" idx="15" hasCustomPrompt="1"/>
          </p:nvPr>
        </p:nvSpPr>
        <p:spPr>
          <a:xfrm>
            <a:off x="885824" y="2113244"/>
            <a:ext cx="4643607" cy="242682"/>
          </a:xfrm>
          <a:prstGeom prst="rect">
            <a:avLst/>
          </a:prstGeom>
          <a:noFill/>
        </p:spPr>
        <p:txBody>
          <a:bodyPr anchor="ctr"/>
          <a:lstStyle>
            <a:lvl1pPr marL="0" indent="0">
              <a:lnSpc>
                <a:spcPct val="150000"/>
              </a:lnSpc>
              <a:buNone/>
              <a:defRPr lang="en-US" sz="1200" b="0" i="0" spc="0" smtClean="0">
                <a:ln>
                  <a:noFill/>
                </a:ln>
                <a:solidFill>
                  <a:srgbClr val="F9F7FF"/>
                </a:solidFill>
                <a:effectLst/>
                <a:latin typeface="Helvetica" charset="0"/>
                <a:ea typeface="Helvetica" charset="0"/>
                <a:cs typeface="Helvetica" charset="0"/>
              </a:defRPr>
            </a:lvl1pPr>
          </a:lstStyle>
          <a:p>
            <a:pPr lvl="0"/>
            <a:r>
              <a:rPr lang="en-US"/>
              <a:t>CONTENT HEADLINE </a:t>
            </a:r>
          </a:p>
        </p:txBody>
      </p:sp>
      <p:sp>
        <p:nvSpPr>
          <p:cNvPr id="16" name="Date Placeholder 3"/>
          <p:cNvSpPr>
            <a:spLocks noGrp="1"/>
          </p:cNvSpPr>
          <p:nvPr>
            <p:ph type="dt" sz="half" idx="2"/>
          </p:nvPr>
        </p:nvSpPr>
        <p:spPr>
          <a:xfrm>
            <a:off x="609600" y="6356349"/>
            <a:ext cx="2743200" cy="365125"/>
          </a:xfrm>
          <a:prstGeom prst="rect">
            <a:avLst/>
          </a:prstGeom>
        </p:spPr>
        <p:txBody>
          <a:bodyPr anchor="ctr"/>
          <a:lstStyle>
            <a:lvl1pPr>
              <a:defRPr sz="1200" b="0" i="0">
                <a:solidFill>
                  <a:schemeClr val="accent1"/>
                </a:solidFill>
                <a:latin typeface="Helvetica" charset="0"/>
                <a:ea typeface="Helvetica" charset="0"/>
                <a:cs typeface="Helvetica" charset="0"/>
              </a:defRPr>
            </a:lvl1pPr>
          </a:lstStyle>
          <a:p>
            <a:endParaRPr lang="en-US"/>
          </a:p>
        </p:txBody>
      </p:sp>
      <p:sp>
        <p:nvSpPr>
          <p:cNvPr id="17" name="Slide Number Placeholder 5"/>
          <p:cNvSpPr>
            <a:spLocks noGrp="1"/>
          </p:cNvSpPr>
          <p:nvPr>
            <p:ph type="sldNum" sz="quarter" idx="4"/>
          </p:nvPr>
        </p:nvSpPr>
        <p:spPr>
          <a:xfrm>
            <a:off x="8153400" y="6356350"/>
            <a:ext cx="2743200" cy="365125"/>
          </a:xfrm>
          <a:prstGeom prst="rect">
            <a:avLst/>
          </a:prstGeom>
        </p:spPr>
        <p:txBody>
          <a:bodyPr anchor="ctr"/>
          <a:lstStyle>
            <a:lvl1pPr algn="r">
              <a:defRPr sz="1200" b="0" i="0">
                <a:solidFill>
                  <a:schemeClr val="accent1"/>
                </a:solidFill>
                <a:latin typeface="Helvetica" charset="0"/>
                <a:ea typeface="Helvetica" charset="0"/>
                <a:cs typeface="Helvetica" charset="0"/>
              </a:defRPr>
            </a:lvl1pPr>
          </a:lstStyle>
          <a:p>
            <a:fld id="{A7D4FD83-4E95-7C4B-91FC-F35A358A9A5B}" type="slidenum">
              <a:rPr lang="en-US" smtClean="0"/>
              <a:pPr/>
              <a:t>‹#›</a:t>
            </a:fld>
            <a:endParaRPr lang="en-US"/>
          </a:p>
        </p:txBody>
      </p:sp>
      <p:sp>
        <p:nvSpPr>
          <p:cNvPr id="18" name="Footer Placeholder 4"/>
          <p:cNvSpPr>
            <a:spLocks noGrp="1"/>
          </p:cNvSpPr>
          <p:nvPr>
            <p:ph type="ftr" sz="quarter" idx="3"/>
          </p:nvPr>
        </p:nvSpPr>
        <p:spPr>
          <a:xfrm>
            <a:off x="3824288" y="6356350"/>
            <a:ext cx="4114800" cy="365125"/>
          </a:xfrm>
          <a:prstGeom prst="rect">
            <a:avLst/>
          </a:prstGeom>
        </p:spPr>
        <p:txBody>
          <a:bodyPr anchor="ctr"/>
          <a:lstStyle>
            <a:lvl1pPr algn="ctr">
              <a:defRPr sz="1200" b="0" i="0">
                <a:solidFill>
                  <a:schemeClr val="accent1"/>
                </a:solidFill>
                <a:latin typeface="Helvetica" charset="0"/>
                <a:ea typeface="Helvetica" charset="0"/>
                <a:cs typeface="Helvetica" charset="0"/>
              </a:defRPr>
            </a:lvl1pPr>
          </a:lstStyle>
          <a:p>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ULL FRAME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a:prstGeom prst="rect">
            <a:avLst/>
          </a:prstGeom>
        </p:spPr>
        <p:txBody>
          <a:bodyPr/>
          <a:lstStyle/>
          <a:p>
            <a:endParaRPr lang="en-US"/>
          </a:p>
        </p:txBody>
      </p:sp>
    </p:spTree>
    <p:extLst>
      <p:ext uri="{BB962C8B-B14F-4D97-AF65-F5344CB8AC3E}">
        <p14:creationId xmlns:p14="http://schemas.microsoft.com/office/powerpoint/2010/main" val="9309962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con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0800000" flipH="1" flipV="1">
            <a:off x="2010729" y="1792820"/>
            <a:ext cx="538044" cy="373044"/>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flipH="1" flipV="1">
            <a:off x="3058012" y="5139998"/>
            <a:ext cx="530870" cy="466306"/>
          </a:xfrm>
          <a:prstGeom prst="rect">
            <a:avLst/>
          </a:prstGeom>
        </p:spPr>
      </p:pic>
      <p:pic>
        <p:nvPicPr>
          <p:cNvPr id="4" name="Picture 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10800000" flipH="1" flipV="1">
            <a:off x="2029749" y="5171326"/>
            <a:ext cx="466308" cy="337176"/>
          </a:xfrm>
          <a:prstGeom prst="rect">
            <a:avLst/>
          </a:prstGeom>
        </p:spPr>
      </p:pic>
      <p:pic>
        <p:nvPicPr>
          <p:cNvPr id="5" name="Picture 4"/>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rot="10800000" flipH="1" flipV="1">
            <a:off x="6285962" y="5117522"/>
            <a:ext cx="444784" cy="444784"/>
          </a:xfrm>
          <a:prstGeom prst="rect">
            <a:avLst/>
          </a:prstGeom>
        </p:spPr>
      </p:pic>
      <p:pic>
        <p:nvPicPr>
          <p:cNvPr id="6" name="Picture 5"/>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rot="10800000" flipH="1" flipV="1">
            <a:off x="5315257" y="5049370"/>
            <a:ext cx="272610" cy="581088"/>
          </a:xfrm>
          <a:prstGeom prst="rect">
            <a:avLst/>
          </a:prstGeom>
        </p:spPr>
      </p:pic>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rot="10800000" flipH="1" flipV="1">
            <a:off x="4079580" y="5147819"/>
            <a:ext cx="616958" cy="430436"/>
          </a:xfrm>
          <a:prstGeom prst="rect">
            <a:avLst/>
          </a:prstGeom>
        </p:spPr>
      </p:pic>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rot="10800000" flipH="1" flipV="1">
            <a:off x="7392075" y="5112584"/>
            <a:ext cx="416090" cy="495002"/>
          </a:xfrm>
          <a:prstGeom prst="rect">
            <a:avLst/>
          </a:prstGeom>
        </p:spPr>
      </p:pic>
      <p:pic>
        <p:nvPicPr>
          <p:cNvPr id="9" name="Picture 8"/>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rot="10800000" flipH="1" flipV="1">
            <a:off x="9539773" y="4042390"/>
            <a:ext cx="437612" cy="351524"/>
          </a:xfrm>
          <a:prstGeom prst="rect">
            <a:avLst/>
          </a:prstGeom>
        </p:spPr>
      </p:pic>
      <p:pic>
        <p:nvPicPr>
          <p:cNvPr id="10" name="Picture 9"/>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rot="10800000" flipH="1" flipV="1">
            <a:off x="8489647" y="4054514"/>
            <a:ext cx="322826" cy="315654"/>
          </a:xfrm>
          <a:prstGeom prst="rect">
            <a:avLst/>
          </a:prstGeom>
        </p:spPr>
      </p:pic>
      <p:pic>
        <p:nvPicPr>
          <p:cNvPr id="11" name="Picture 10"/>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rot="10800000" flipH="1" flipV="1">
            <a:off x="7447248" y="3984260"/>
            <a:ext cx="308480" cy="523698"/>
          </a:xfrm>
          <a:prstGeom prst="rect">
            <a:avLst/>
          </a:prstGeom>
        </p:spPr>
      </p:pic>
      <p:pic>
        <p:nvPicPr>
          <p:cNvPr id="12" name="Picture 11"/>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rot="10800000" flipH="1" flipV="1">
            <a:off x="6263962" y="4017464"/>
            <a:ext cx="516522" cy="380218"/>
          </a:xfrm>
          <a:prstGeom prst="rect">
            <a:avLst/>
          </a:prstGeom>
        </p:spPr>
      </p:pic>
      <p:pic>
        <p:nvPicPr>
          <p:cNvPr id="13" name="Picture 12"/>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rot="10800000" flipH="1" flipV="1">
            <a:off x="5094538" y="3954674"/>
            <a:ext cx="681524" cy="473480"/>
          </a:xfrm>
          <a:prstGeom prst="rect">
            <a:avLst/>
          </a:prstGeom>
        </p:spPr>
      </p:pic>
      <p:pic>
        <p:nvPicPr>
          <p:cNvPr id="14" name="Picture 13"/>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rot="10800000" flipH="1" flipV="1">
            <a:off x="4149365" y="3928776"/>
            <a:ext cx="437608" cy="566740"/>
          </a:xfrm>
          <a:prstGeom prst="rect">
            <a:avLst/>
          </a:prstGeom>
        </p:spPr>
      </p:pic>
      <p:pic>
        <p:nvPicPr>
          <p:cNvPr id="15" name="Picture 14"/>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rot="10800000" flipH="1" flipV="1">
            <a:off x="3035911" y="4088605"/>
            <a:ext cx="559564" cy="344348"/>
          </a:xfrm>
          <a:prstGeom prst="rect">
            <a:avLst/>
          </a:prstGeom>
        </p:spPr>
      </p:pic>
      <p:pic>
        <p:nvPicPr>
          <p:cNvPr id="16" name="Picture 15"/>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rot="10800000" flipH="1" flipV="1">
            <a:off x="2098453" y="3981594"/>
            <a:ext cx="358698" cy="451958"/>
          </a:xfrm>
          <a:prstGeom prst="rect">
            <a:avLst/>
          </a:prstGeom>
        </p:spPr>
      </p:pic>
      <p:pic>
        <p:nvPicPr>
          <p:cNvPr id="17" name="Picture 16"/>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rot="10800000" flipH="1" flipV="1">
            <a:off x="9473431" y="5067304"/>
            <a:ext cx="523698" cy="545220"/>
          </a:xfrm>
          <a:prstGeom prst="rect">
            <a:avLst/>
          </a:prstGeom>
        </p:spPr>
      </p:pic>
      <p:pic>
        <p:nvPicPr>
          <p:cNvPr id="18" name="Picture 17"/>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rot="10800000" flipH="1" flipV="1">
            <a:off x="9606149" y="2838957"/>
            <a:ext cx="258262" cy="480654"/>
          </a:xfrm>
          <a:prstGeom prst="rect">
            <a:avLst/>
          </a:prstGeom>
        </p:spPr>
      </p:pic>
      <p:pic>
        <p:nvPicPr>
          <p:cNvPr id="19" name="Picture 18"/>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rot="10800000" flipH="1" flipV="1">
            <a:off x="8439231" y="2828880"/>
            <a:ext cx="451958" cy="451958"/>
          </a:xfrm>
          <a:prstGeom prst="rect">
            <a:avLst/>
          </a:prstGeom>
        </p:spPr>
      </p:pic>
      <p:pic>
        <p:nvPicPr>
          <p:cNvPr id="20" name="Picture 19"/>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rot="10800000" flipH="1" flipV="1">
            <a:off x="7400374" y="2914283"/>
            <a:ext cx="401742" cy="330002"/>
          </a:xfrm>
          <a:prstGeom prst="rect">
            <a:avLst/>
          </a:prstGeom>
        </p:spPr>
      </p:pic>
      <p:pic>
        <p:nvPicPr>
          <p:cNvPr id="21" name="Picture 20"/>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rot="10800000" flipH="1" flipV="1">
            <a:off x="6327587" y="2919298"/>
            <a:ext cx="416088" cy="337176"/>
          </a:xfrm>
          <a:prstGeom prst="rect">
            <a:avLst/>
          </a:prstGeom>
        </p:spPr>
      </p:pic>
      <p:pic>
        <p:nvPicPr>
          <p:cNvPr id="22" name="Picture 21"/>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rot="10800000" flipH="1" flipV="1">
            <a:off x="5185820" y="2794187"/>
            <a:ext cx="530872" cy="530872"/>
          </a:xfrm>
          <a:prstGeom prst="rect">
            <a:avLst/>
          </a:prstGeom>
        </p:spPr>
      </p:pic>
      <p:pic>
        <p:nvPicPr>
          <p:cNvPr id="23" name="Picture 22"/>
          <p:cNvPicPr>
            <a:picLocks noChangeAspect="1"/>
          </p:cNvPicPr>
          <p:nvPr userDrawn="1"/>
        </p:nvPicPr>
        <p:blipFill>
          <a:blip r:embed="rId23">
            <a:extLst>
              <a:ext uri="{28A0092B-C50C-407E-A947-70E740481C1C}">
                <a14:useLocalDpi xmlns:a14="http://schemas.microsoft.com/office/drawing/2010/main" val="0"/>
              </a:ext>
            </a:extLst>
          </a:blip>
          <a:stretch>
            <a:fillRect/>
          </a:stretch>
        </p:blipFill>
        <p:spPr>
          <a:xfrm rot="10800000" flipH="1" flipV="1">
            <a:off x="4149631" y="2836755"/>
            <a:ext cx="444784" cy="451958"/>
          </a:xfrm>
          <a:prstGeom prst="rect">
            <a:avLst/>
          </a:prstGeom>
        </p:spPr>
      </p:pic>
      <p:pic>
        <p:nvPicPr>
          <p:cNvPr id="24" name="Picture 23"/>
          <p:cNvPicPr>
            <a:picLocks noChangeAspect="1"/>
          </p:cNvPicPr>
          <p:nvPr userDrawn="1"/>
        </p:nvPicPr>
        <p:blipFill>
          <a:blip r:embed="rId24">
            <a:extLst>
              <a:ext uri="{28A0092B-C50C-407E-A947-70E740481C1C}">
                <a14:useLocalDpi xmlns:a14="http://schemas.microsoft.com/office/drawing/2010/main" val="0"/>
              </a:ext>
            </a:extLst>
          </a:blip>
          <a:stretch>
            <a:fillRect/>
          </a:stretch>
        </p:blipFill>
        <p:spPr>
          <a:xfrm rot="10800000" flipH="1" flipV="1">
            <a:off x="3126968" y="2851579"/>
            <a:ext cx="416088" cy="416088"/>
          </a:xfrm>
          <a:prstGeom prst="rect">
            <a:avLst/>
          </a:prstGeom>
        </p:spPr>
      </p:pic>
      <p:pic>
        <p:nvPicPr>
          <p:cNvPr id="25" name="Picture 24"/>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rot="10800000" flipH="1" flipV="1">
            <a:off x="2134324" y="2801361"/>
            <a:ext cx="286958" cy="516524"/>
          </a:xfrm>
          <a:prstGeom prst="rect">
            <a:avLst/>
          </a:prstGeom>
        </p:spPr>
      </p:pic>
      <p:pic>
        <p:nvPicPr>
          <p:cNvPr id="26" name="Picture 25"/>
          <p:cNvPicPr>
            <a:picLocks noChangeAspect="1"/>
          </p:cNvPicPr>
          <p:nvPr userDrawn="1"/>
        </p:nvPicPr>
        <p:blipFill>
          <a:blip r:embed="rId26">
            <a:extLst>
              <a:ext uri="{28A0092B-C50C-407E-A947-70E740481C1C}">
                <a14:useLocalDpi xmlns:a14="http://schemas.microsoft.com/office/drawing/2010/main" val="0"/>
              </a:ext>
            </a:extLst>
          </a:blip>
          <a:stretch>
            <a:fillRect/>
          </a:stretch>
        </p:blipFill>
        <p:spPr>
          <a:xfrm rot="10800000" flipH="1" flipV="1">
            <a:off x="8558638" y="5103174"/>
            <a:ext cx="279784" cy="473480"/>
          </a:xfrm>
          <a:prstGeom prst="rect">
            <a:avLst/>
          </a:prstGeom>
        </p:spPr>
      </p:pic>
      <p:pic>
        <p:nvPicPr>
          <p:cNvPr id="27" name="Picture 26"/>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rot="10800000" flipH="1" flipV="1">
            <a:off x="9527236" y="1747534"/>
            <a:ext cx="416088" cy="373044"/>
          </a:xfrm>
          <a:prstGeom prst="rect">
            <a:avLst/>
          </a:prstGeom>
        </p:spPr>
      </p:pic>
      <p:pic>
        <p:nvPicPr>
          <p:cNvPr id="28" name="Picture 27"/>
          <p:cNvPicPr>
            <a:picLocks noChangeAspect="1"/>
          </p:cNvPicPr>
          <p:nvPr userDrawn="1"/>
        </p:nvPicPr>
        <p:blipFill>
          <a:blip r:embed="rId28">
            <a:extLst>
              <a:ext uri="{28A0092B-C50C-407E-A947-70E740481C1C}">
                <a14:useLocalDpi xmlns:a14="http://schemas.microsoft.com/office/drawing/2010/main" val="0"/>
              </a:ext>
            </a:extLst>
          </a:blip>
          <a:stretch>
            <a:fillRect/>
          </a:stretch>
        </p:blipFill>
        <p:spPr>
          <a:xfrm rot="10800000" flipH="1" flipV="1">
            <a:off x="8499113" y="1729468"/>
            <a:ext cx="337176" cy="423264"/>
          </a:xfrm>
          <a:prstGeom prst="rect">
            <a:avLst/>
          </a:prstGeom>
        </p:spPr>
      </p:pic>
      <p:pic>
        <p:nvPicPr>
          <p:cNvPr id="29" name="Picture 28"/>
          <p:cNvPicPr>
            <a:picLocks noChangeAspect="1"/>
          </p:cNvPicPr>
          <p:nvPr userDrawn="1"/>
        </p:nvPicPr>
        <p:blipFill>
          <a:blip r:embed="rId29">
            <a:extLst>
              <a:ext uri="{28A0092B-C50C-407E-A947-70E740481C1C}">
                <a14:useLocalDpi xmlns:a14="http://schemas.microsoft.com/office/drawing/2010/main" val="0"/>
              </a:ext>
            </a:extLst>
          </a:blip>
          <a:stretch>
            <a:fillRect/>
          </a:stretch>
        </p:blipFill>
        <p:spPr>
          <a:xfrm rot="10800000" flipH="1" flipV="1">
            <a:off x="7363381" y="1696092"/>
            <a:ext cx="473478" cy="466306"/>
          </a:xfrm>
          <a:prstGeom prst="rect">
            <a:avLst/>
          </a:prstGeom>
        </p:spPr>
      </p:pic>
      <p:pic>
        <p:nvPicPr>
          <p:cNvPr id="30" name="Picture 29"/>
          <p:cNvPicPr>
            <a:picLocks noChangeAspect="1"/>
          </p:cNvPicPr>
          <p:nvPr userDrawn="1"/>
        </p:nvPicPr>
        <p:blipFill>
          <a:blip r:embed="rId30">
            <a:extLst>
              <a:ext uri="{28A0092B-C50C-407E-A947-70E740481C1C}">
                <a14:useLocalDpi xmlns:a14="http://schemas.microsoft.com/office/drawing/2010/main" val="0"/>
              </a:ext>
            </a:extLst>
          </a:blip>
          <a:stretch>
            <a:fillRect/>
          </a:stretch>
        </p:blipFill>
        <p:spPr>
          <a:xfrm rot="10800000" flipH="1" flipV="1">
            <a:off x="6417261" y="1677418"/>
            <a:ext cx="236740" cy="530872"/>
          </a:xfrm>
          <a:prstGeom prst="rect">
            <a:avLst/>
          </a:prstGeom>
          <a:noFill/>
        </p:spPr>
      </p:pic>
      <p:pic>
        <p:nvPicPr>
          <p:cNvPr id="31" name="Picture 30"/>
          <p:cNvPicPr>
            <a:picLocks noChangeAspect="1"/>
          </p:cNvPicPr>
          <p:nvPr userDrawn="1"/>
        </p:nvPicPr>
        <p:blipFill>
          <a:blip r:embed="rId31">
            <a:extLst>
              <a:ext uri="{28A0092B-C50C-407E-A947-70E740481C1C}">
                <a14:useLocalDpi xmlns:a14="http://schemas.microsoft.com/office/drawing/2010/main" val="0"/>
              </a:ext>
            </a:extLst>
          </a:blip>
          <a:stretch>
            <a:fillRect/>
          </a:stretch>
        </p:blipFill>
        <p:spPr>
          <a:xfrm rot="10800000" flipH="1" flipV="1">
            <a:off x="5150791" y="1675819"/>
            <a:ext cx="581088" cy="487828"/>
          </a:xfrm>
          <a:prstGeom prst="rect">
            <a:avLst/>
          </a:prstGeom>
        </p:spPr>
      </p:pic>
      <p:pic>
        <p:nvPicPr>
          <p:cNvPr id="32" name="Picture 31"/>
          <p:cNvPicPr>
            <a:picLocks noChangeAspect="1"/>
          </p:cNvPicPr>
          <p:nvPr userDrawn="1"/>
        </p:nvPicPr>
        <p:blipFill>
          <a:blip r:embed="rId32">
            <a:extLst>
              <a:ext uri="{28A0092B-C50C-407E-A947-70E740481C1C}">
                <a14:useLocalDpi xmlns:a14="http://schemas.microsoft.com/office/drawing/2010/main" val="0"/>
              </a:ext>
            </a:extLst>
          </a:blip>
          <a:stretch>
            <a:fillRect/>
          </a:stretch>
        </p:blipFill>
        <p:spPr>
          <a:xfrm rot="10800000" flipH="1" flipV="1">
            <a:off x="4198732" y="1710329"/>
            <a:ext cx="408916" cy="408916"/>
          </a:xfrm>
          <a:prstGeom prst="rect">
            <a:avLst/>
          </a:prstGeom>
        </p:spPr>
      </p:pic>
      <p:pic>
        <p:nvPicPr>
          <p:cNvPr id="33" name="Picture 32"/>
          <p:cNvPicPr>
            <a:picLocks noChangeAspect="1"/>
          </p:cNvPicPr>
          <p:nvPr userDrawn="1"/>
        </p:nvPicPr>
        <p:blipFill>
          <a:blip r:embed="rId33">
            <a:extLst>
              <a:ext uri="{28A0092B-C50C-407E-A947-70E740481C1C}">
                <a14:useLocalDpi xmlns:a14="http://schemas.microsoft.com/office/drawing/2010/main" val="0"/>
              </a:ext>
            </a:extLst>
          </a:blip>
          <a:stretch>
            <a:fillRect/>
          </a:stretch>
        </p:blipFill>
        <p:spPr>
          <a:xfrm rot="10800000" flipH="1" flipV="1">
            <a:off x="3079038" y="1720640"/>
            <a:ext cx="466304" cy="40174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cons 2">
    <p:spTree>
      <p:nvGrpSpPr>
        <p:cNvPr id="1" name=""/>
        <p:cNvGrpSpPr/>
        <p:nvPr/>
      </p:nvGrpSpPr>
      <p:grpSpPr>
        <a:xfrm>
          <a:off x="0" y="0"/>
          <a:ext cx="0" cy="0"/>
          <a:chOff x="0" y="0"/>
          <a:chExt cx="0" cy="0"/>
        </a:xfrm>
      </p:grpSpPr>
      <p:pic>
        <p:nvPicPr>
          <p:cNvPr id="39" name="Picture 3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0800000" flipH="1" flipV="1">
            <a:off x="1844040" y="1493520"/>
            <a:ext cx="867527" cy="867527"/>
          </a:xfrm>
          <a:prstGeom prst="rect">
            <a:avLst/>
          </a:prstGeom>
        </p:spPr>
      </p:pic>
      <p:pic>
        <p:nvPicPr>
          <p:cNvPr id="40" name="Picture 3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flipH="1" flipV="1">
            <a:off x="2895600" y="4906151"/>
            <a:ext cx="867527" cy="867527"/>
          </a:xfrm>
          <a:prstGeom prst="rect">
            <a:avLst/>
          </a:prstGeom>
        </p:spPr>
      </p:pic>
      <p:pic>
        <p:nvPicPr>
          <p:cNvPr id="41" name="Picture 4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10800000" flipH="1" flipV="1">
            <a:off x="1844040" y="4906152"/>
            <a:ext cx="867527" cy="867527"/>
          </a:xfrm>
          <a:prstGeom prst="rect">
            <a:avLst/>
          </a:prstGeom>
        </p:spPr>
      </p:pic>
      <p:pic>
        <p:nvPicPr>
          <p:cNvPr id="42" name="Picture 41"/>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rot="10800000" flipH="1" flipV="1">
            <a:off x="6082941" y="4906151"/>
            <a:ext cx="867527" cy="867527"/>
          </a:xfrm>
          <a:prstGeom prst="rect">
            <a:avLst/>
          </a:prstGeom>
        </p:spPr>
      </p:pic>
      <p:pic>
        <p:nvPicPr>
          <p:cNvPr id="43" name="Picture 42"/>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rot="10800000" flipH="1" flipV="1">
            <a:off x="5017493" y="4915540"/>
            <a:ext cx="867527" cy="860298"/>
          </a:xfrm>
          <a:prstGeom prst="rect">
            <a:avLst/>
          </a:prstGeom>
        </p:spPr>
      </p:pic>
      <p:pic>
        <p:nvPicPr>
          <p:cNvPr id="44" name="Picture 43"/>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rot="10800000" flipH="1" flipV="1">
            <a:off x="3956547" y="4915540"/>
            <a:ext cx="867527" cy="860298"/>
          </a:xfrm>
          <a:prstGeom prst="rect">
            <a:avLst/>
          </a:prstGeom>
        </p:spPr>
      </p:pic>
      <p:pic>
        <p:nvPicPr>
          <p:cNvPr id="45" name="Picture 44"/>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rot="10800000" flipH="1" flipV="1">
            <a:off x="7172962" y="4931292"/>
            <a:ext cx="867527" cy="860298"/>
          </a:xfrm>
          <a:prstGeom prst="rect">
            <a:avLst/>
          </a:prstGeom>
        </p:spPr>
      </p:pic>
      <p:pic>
        <p:nvPicPr>
          <p:cNvPr id="46" name="Picture 45"/>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rot="10800000" flipH="1" flipV="1">
            <a:off x="9331491" y="3765428"/>
            <a:ext cx="867527" cy="867527"/>
          </a:xfrm>
          <a:prstGeom prst="rect">
            <a:avLst/>
          </a:prstGeom>
        </p:spPr>
      </p:pic>
      <p:pic>
        <p:nvPicPr>
          <p:cNvPr id="47" name="Picture 46"/>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rot="10800000" flipH="1" flipV="1">
            <a:off x="8231507" y="3773810"/>
            <a:ext cx="867527" cy="867527"/>
          </a:xfrm>
          <a:prstGeom prst="rect">
            <a:avLst/>
          </a:prstGeom>
        </p:spPr>
      </p:pic>
      <p:pic>
        <p:nvPicPr>
          <p:cNvPr id="48" name="Picture 47"/>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rot="10800000" flipH="1" flipV="1">
            <a:off x="7172962" y="3782190"/>
            <a:ext cx="867527" cy="860298"/>
          </a:xfrm>
          <a:prstGeom prst="rect">
            <a:avLst/>
          </a:prstGeom>
        </p:spPr>
      </p:pic>
      <p:pic>
        <p:nvPicPr>
          <p:cNvPr id="49" name="Picture 48"/>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rot="10800000" flipH="1" flipV="1">
            <a:off x="6082942" y="3773809"/>
            <a:ext cx="867527" cy="860298"/>
          </a:xfrm>
          <a:prstGeom prst="rect">
            <a:avLst/>
          </a:prstGeom>
        </p:spPr>
      </p:pic>
      <p:pic>
        <p:nvPicPr>
          <p:cNvPr id="50" name="Picture 49"/>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rot="10800000" flipH="1" flipV="1">
            <a:off x="5011187" y="3773810"/>
            <a:ext cx="860298" cy="867527"/>
          </a:xfrm>
          <a:prstGeom prst="rect">
            <a:avLst/>
          </a:prstGeom>
        </p:spPr>
      </p:pic>
      <p:pic>
        <p:nvPicPr>
          <p:cNvPr id="51" name="Picture 50"/>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rot="10800000" flipH="1" flipV="1">
            <a:off x="3943338" y="3773810"/>
            <a:ext cx="867527" cy="867527"/>
          </a:xfrm>
          <a:prstGeom prst="rect">
            <a:avLst/>
          </a:prstGeom>
        </p:spPr>
      </p:pic>
      <p:pic>
        <p:nvPicPr>
          <p:cNvPr id="52" name="Picture 51"/>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rot="10800000" flipH="1" flipV="1">
            <a:off x="2895599" y="3773810"/>
            <a:ext cx="860298" cy="867527"/>
          </a:xfrm>
          <a:prstGeom prst="rect">
            <a:avLst/>
          </a:prstGeom>
        </p:spPr>
      </p:pic>
      <p:pic>
        <p:nvPicPr>
          <p:cNvPr id="53" name="Picture 52"/>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rot="10800000" flipH="1" flipV="1">
            <a:off x="1833499" y="3773810"/>
            <a:ext cx="867527" cy="867527"/>
          </a:xfrm>
          <a:prstGeom prst="rect">
            <a:avLst/>
          </a:prstGeom>
        </p:spPr>
      </p:pic>
      <p:pic>
        <p:nvPicPr>
          <p:cNvPr id="54" name="Picture 53"/>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rot="10800000" flipH="1" flipV="1">
            <a:off x="9328430" y="4942915"/>
            <a:ext cx="860298" cy="867527"/>
          </a:xfrm>
          <a:prstGeom prst="rect">
            <a:avLst/>
          </a:prstGeom>
        </p:spPr>
      </p:pic>
      <p:pic>
        <p:nvPicPr>
          <p:cNvPr id="55" name="Picture 54"/>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rot="10800000" flipH="1" flipV="1">
            <a:off x="9301517" y="2625862"/>
            <a:ext cx="867527" cy="867527"/>
          </a:xfrm>
          <a:prstGeom prst="rect">
            <a:avLst/>
          </a:prstGeom>
        </p:spPr>
      </p:pic>
      <p:pic>
        <p:nvPicPr>
          <p:cNvPr id="56" name="Picture 55"/>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rot="10800000" flipH="1" flipV="1">
            <a:off x="8235061" y="2625862"/>
            <a:ext cx="860298" cy="867527"/>
          </a:xfrm>
          <a:prstGeom prst="rect">
            <a:avLst/>
          </a:prstGeom>
        </p:spPr>
      </p:pic>
      <p:pic>
        <p:nvPicPr>
          <p:cNvPr id="57" name="Picture 56"/>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rot="10800000" flipH="1" flipV="1">
            <a:off x="7166357" y="2625860"/>
            <a:ext cx="867527" cy="867527"/>
          </a:xfrm>
          <a:prstGeom prst="rect">
            <a:avLst/>
          </a:prstGeom>
        </p:spPr>
      </p:pic>
      <p:pic>
        <p:nvPicPr>
          <p:cNvPr id="58" name="Picture 57"/>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rot="10800000" flipH="1" flipV="1">
            <a:off x="6101868" y="2625862"/>
            <a:ext cx="867527" cy="867527"/>
          </a:xfrm>
          <a:prstGeom prst="rect">
            <a:avLst/>
          </a:prstGeom>
        </p:spPr>
      </p:pic>
      <p:pic>
        <p:nvPicPr>
          <p:cNvPr id="59" name="Picture 58"/>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rot="10800000" flipH="1" flipV="1">
            <a:off x="5011188" y="2625862"/>
            <a:ext cx="867527" cy="867527"/>
          </a:xfrm>
          <a:prstGeom prst="rect">
            <a:avLst/>
          </a:prstGeom>
        </p:spPr>
      </p:pic>
      <p:pic>
        <p:nvPicPr>
          <p:cNvPr id="60" name="Picture 59"/>
          <p:cNvPicPr>
            <a:picLocks noChangeAspect="1"/>
          </p:cNvPicPr>
          <p:nvPr userDrawn="1"/>
        </p:nvPicPr>
        <p:blipFill>
          <a:blip r:embed="rId23">
            <a:extLst>
              <a:ext uri="{28A0092B-C50C-407E-A947-70E740481C1C}">
                <a14:useLocalDpi xmlns:a14="http://schemas.microsoft.com/office/drawing/2010/main" val="0"/>
              </a:ext>
            </a:extLst>
          </a:blip>
          <a:stretch>
            <a:fillRect/>
          </a:stretch>
        </p:blipFill>
        <p:spPr>
          <a:xfrm rot="10800000" flipH="1" flipV="1">
            <a:off x="3956547" y="2625862"/>
            <a:ext cx="867527" cy="867527"/>
          </a:xfrm>
          <a:prstGeom prst="rect">
            <a:avLst/>
          </a:prstGeom>
        </p:spPr>
      </p:pic>
      <p:pic>
        <p:nvPicPr>
          <p:cNvPr id="61" name="Picture 60"/>
          <p:cNvPicPr>
            <a:picLocks noChangeAspect="1"/>
          </p:cNvPicPr>
          <p:nvPr userDrawn="1"/>
        </p:nvPicPr>
        <p:blipFill>
          <a:blip r:embed="rId24">
            <a:extLst>
              <a:ext uri="{28A0092B-C50C-407E-A947-70E740481C1C}">
                <a14:useLocalDpi xmlns:a14="http://schemas.microsoft.com/office/drawing/2010/main" val="0"/>
              </a:ext>
            </a:extLst>
          </a:blip>
          <a:stretch>
            <a:fillRect/>
          </a:stretch>
        </p:blipFill>
        <p:spPr>
          <a:xfrm rot="10800000" flipH="1" flipV="1">
            <a:off x="2895600" y="2625862"/>
            <a:ext cx="867527" cy="867527"/>
          </a:xfrm>
          <a:prstGeom prst="rect">
            <a:avLst/>
          </a:prstGeom>
        </p:spPr>
      </p:pic>
      <p:pic>
        <p:nvPicPr>
          <p:cNvPr id="62" name="Picture 61"/>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rot="10800000" flipH="1" flipV="1">
            <a:off x="1841881" y="2625862"/>
            <a:ext cx="860298" cy="867527"/>
          </a:xfrm>
          <a:prstGeom prst="rect">
            <a:avLst/>
          </a:prstGeom>
        </p:spPr>
      </p:pic>
      <p:pic>
        <p:nvPicPr>
          <p:cNvPr id="63" name="Picture 62"/>
          <p:cNvPicPr>
            <a:picLocks noChangeAspect="1"/>
          </p:cNvPicPr>
          <p:nvPr userDrawn="1"/>
        </p:nvPicPr>
        <p:blipFill>
          <a:blip r:embed="rId26">
            <a:extLst>
              <a:ext uri="{28A0092B-C50C-407E-A947-70E740481C1C}">
                <a14:useLocalDpi xmlns:a14="http://schemas.microsoft.com/office/drawing/2010/main" val="0"/>
              </a:ext>
            </a:extLst>
          </a:blip>
          <a:stretch>
            <a:fillRect/>
          </a:stretch>
        </p:blipFill>
        <p:spPr>
          <a:xfrm rot="10800000" flipH="1" flipV="1">
            <a:off x="8262982" y="4931292"/>
            <a:ext cx="867527" cy="867527"/>
          </a:xfrm>
          <a:prstGeom prst="rect">
            <a:avLst/>
          </a:prstGeom>
        </p:spPr>
      </p:pic>
      <p:pic>
        <p:nvPicPr>
          <p:cNvPr id="64" name="Picture 63"/>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rot="10800000" flipH="1" flipV="1">
            <a:off x="9301517" y="1491361"/>
            <a:ext cx="867527" cy="860298"/>
          </a:xfrm>
          <a:prstGeom prst="rect">
            <a:avLst/>
          </a:prstGeom>
        </p:spPr>
      </p:pic>
      <p:pic>
        <p:nvPicPr>
          <p:cNvPr id="65" name="Picture 64"/>
          <p:cNvPicPr>
            <a:picLocks noChangeAspect="1"/>
          </p:cNvPicPr>
          <p:nvPr userDrawn="1"/>
        </p:nvPicPr>
        <p:blipFill>
          <a:blip r:embed="rId28">
            <a:extLst>
              <a:ext uri="{28A0092B-C50C-407E-A947-70E740481C1C}">
                <a14:useLocalDpi xmlns:a14="http://schemas.microsoft.com/office/drawing/2010/main" val="0"/>
              </a:ext>
            </a:extLst>
          </a:blip>
          <a:stretch>
            <a:fillRect/>
          </a:stretch>
        </p:blipFill>
        <p:spPr>
          <a:xfrm rot="10800000" flipH="1" flipV="1">
            <a:off x="8235061" y="1493520"/>
            <a:ext cx="860298" cy="867527"/>
          </a:xfrm>
          <a:prstGeom prst="rect">
            <a:avLst/>
          </a:prstGeom>
        </p:spPr>
      </p:pic>
      <p:pic>
        <p:nvPicPr>
          <p:cNvPr id="66" name="Picture 65"/>
          <p:cNvPicPr>
            <a:picLocks noChangeAspect="1"/>
          </p:cNvPicPr>
          <p:nvPr userDrawn="1"/>
        </p:nvPicPr>
        <p:blipFill>
          <a:blip r:embed="rId29">
            <a:extLst>
              <a:ext uri="{28A0092B-C50C-407E-A947-70E740481C1C}">
                <a14:useLocalDpi xmlns:a14="http://schemas.microsoft.com/office/drawing/2010/main" val="0"/>
              </a:ext>
            </a:extLst>
          </a:blip>
          <a:stretch>
            <a:fillRect/>
          </a:stretch>
        </p:blipFill>
        <p:spPr>
          <a:xfrm rot="10800000" flipH="1" flipV="1">
            <a:off x="7166357" y="1493520"/>
            <a:ext cx="867527" cy="867527"/>
          </a:xfrm>
          <a:prstGeom prst="rect">
            <a:avLst/>
          </a:prstGeom>
        </p:spPr>
      </p:pic>
      <p:pic>
        <p:nvPicPr>
          <p:cNvPr id="67" name="Picture 66"/>
          <p:cNvPicPr>
            <a:picLocks noChangeAspect="1"/>
          </p:cNvPicPr>
          <p:nvPr userDrawn="1"/>
        </p:nvPicPr>
        <p:blipFill>
          <a:blip r:embed="rId30">
            <a:extLst>
              <a:ext uri="{28A0092B-C50C-407E-A947-70E740481C1C}">
                <a14:useLocalDpi xmlns:a14="http://schemas.microsoft.com/office/drawing/2010/main" val="0"/>
              </a:ext>
            </a:extLst>
          </a:blip>
          <a:stretch>
            <a:fillRect/>
          </a:stretch>
        </p:blipFill>
        <p:spPr>
          <a:xfrm rot="10800000" flipH="1" flipV="1">
            <a:off x="6101868" y="1493520"/>
            <a:ext cx="867527" cy="867527"/>
          </a:xfrm>
          <a:prstGeom prst="rect">
            <a:avLst/>
          </a:prstGeom>
        </p:spPr>
      </p:pic>
      <p:pic>
        <p:nvPicPr>
          <p:cNvPr id="68" name="Picture 67"/>
          <p:cNvPicPr>
            <a:picLocks noChangeAspect="1"/>
          </p:cNvPicPr>
          <p:nvPr userDrawn="1"/>
        </p:nvPicPr>
        <p:blipFill>
          <a:blip r:embed="rId31">
            <a:extLst>
              <a:ext uri="{28A0092B-C50C-407E-A947-70E740481C1C}">
                <a14:useLocalDpi xmlns:a14="http://schemas.microsoft.com/office/drawing/2010/main" val="0"/>
              </a:ext>
            </a:extLst>
          </a:blip>
          <a:stretch>
            <a:fillRect/>
          </a:stretch>
        </p:blipFill>
        <p:spPr>
          <a:xfrm rot="10800000" flipH="1" flipV="1">
            <a:off x="5011188" y="1493520"/>
            <a:ext cx="867527" cy="867527"/>
          </a:xfrm>
          <a:prstGeom prst="rect">
            <a:avLst/>
          </a:prstGeom>
        </p:spPr>
      </p:pic>
      <p:pic>
        <p:nvPicPr>
          <p:cNvPr id="69" name="Picture 68"/>
          <p:cNvPicPr>
            <a:picLocks noChangeAspect="1"/>
          </p:cNvPicPr>
          <p:nvPr userDrawn="1"/>
        </p:nvPicPr>
        <p:blipFill>
          <a:blip r:embed="rId32">
            <a:extLst>
              <a:ext uri="{28A0092B-C50C-407E-A947-70E740481C1C}">
                <a14:useLocalDpi xmlns:a14="http://schemas.microsoft.com/office/drawing/2010/main" val="0"/>
              </a:ext>
            </a:extLst>
          </a:blip>
          <a:stretch>
            <a:fillRect/>
          </a:stretch>
        </p:blipFill>
        <p:spPr>
          <a:xfrm rot="10800000" flipH="1" flipV="1">
            <a:off x="3946006" y="1491361"/>
            <a:ext cx="867527" cy="860298"/>
          </a:xfrm>
          <a:prstGeom prst="rect">
            <a:avLst/>
          </a:prstGeom>
        </p:spPr>
      </p:pic>
      <p:pic>
        <p:nvPicPr>
          <p:cNvPr id="70" name="Picture 69"/>
          <p:cNvPicPr>
            <a:picLocks noChangeAspect="1"/>
          </p:cNvPicPr>
          <p:nvPr userDrawn="1"/>
        </p:nvPicPr>
        <p:blipFill>
          <a:blip r:embed="rId33">
            <a:extLst>
              <a:ext uri="{28A0092B-C50C-407E-A947-70E740481C1C}">
                <a14:useLocalDpi xmlns:a14="http://schemas.microsoft.com/office/drawing/2010/main" val="0"/>
              </a:ext>
            </a:extLst>
          </a:blip>
          <a:stretch>
            <a:fillRect/>
          </a:stretch>
        </p:blipFill>
        <p:spPr>
          <a:xfrm rot="10800000" flipH="1" flipV="1">
            <a:off x="2883282" y="1493520"/>
            <a:ext cx="867527" cy="867527"/>
          </a:xfrm>
          <a:prstGeom prst="rect">
            <a:avLst/>
          </a:prstGeom>
        </p:spPr>
      </p:pic>
    </p:spTree>
    <p:extLst>
      <p:ext uri="{BB962C8B-B14F-4D97-AF65-F5344CB8AC3E}">
        <p14:creationId xmlns:p14="http://schemas.microsoft.com/office/powerpoint/2010/main" val="3915177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cons 3">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0800000" flipH="1" flipV="1">
            <a:off x="1785855" y="1462825"/>
            <a:ext cx="925712" cy="925712"/>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flipH="1" flipV="1">
            <a:off x="2883720" y="4876624"/>
            <a:ext cx="925712" cy="925712"/>
          </a:xfrm>
          <a:prstGeom prst="rect">
            <a:avLst/>
          </a:prstGeom>
        </p:spPr>
      </p:pic>
      <p:pic>
        <p:nvPicPr>
          <p:cNvPr id="4" name="Picture 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10800000" flipH="1" flipV="1">
            <a:off x="1816904" y="4877058"/>
            <a:ext cx="925712" cy="925712"/>
          </a:xfrm>
          <a:prstGeom prst="rect">
            <a:avLst/>
          </a:prstGeom>
        </p:spPr>
      </p:pic>
      <p:pic>
        <p:nvPicPr>
          <p:cNvPr id="5" name="Picture 4"/>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rot="10800000" flipH="1" flipV="1">
            <a:off x="6053848" y="4876624"/>
            <a:ext cx="925712" cy="925712"/>
          </a:xfrm>
          <a:prstGeom prst="rect">
            <a:avLst/>
          </a:prstGeom>
        </p:spPr>
      </p:pic>
      <p:pic>
        <p:nvPicPr>
          <p:cNvPr id="6" name="Picture 5"/>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rot="10800000" flipH="1" flipV="1">
            <a:off x="5004245" y="4877058"/>
            <a:ext cx="925712" cy="925712"/>
          </a:xfrm>
          <a:prstGeom prst="rect">
            <a:avLst/>
          </a:prstGeom>
        </p:spPr>
      </p:pic>
      <p:pic>
        <p:nvPicPr>
          <p:cNvPr id="7" name="Picture 6"/>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rot="10800000" flipH="1" flipV="1">
            <a:off x="3936416" y="4877058"/>
            <a:ext cx="925712" cy="925712"/>
          </a:xfrm>
          <a:prstGeom prst="rect">
            <a:avLst/>
          </a:prstGeom>
        </p:spPr>
      </p:pic>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rot="10800000" flipH="1" flipV="1">
            <a:off x="7151376" y="4931170"/>
            <a:ext cx="925712" cy="925712"/>
          </a:xfrm>
          <a:prstGeom prst="rect">
            <a:avLst/>
          </a:prstGeom>
        </p:spPr>
      </p:pic>
      <p:pic>
        <p:nvPicPr>
          <p:cNvPr id="9" name="Picture 8"/>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rot="10800000" flipH="1" flipV="1">
            <a:off x="9299566" y="3750887"/>
            <a:ext cx="925712" cy="925712"/>
          </a:xfrm>
          <a:prstGeom prst="rect">
            <a:avLst/>
          </a:prstGeom>
        </p:spPr>
      </p:pic>
      <p:pic>
        <p:nvPicPr>
          <p:cNvPr id="10" name="Picture 9"/>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rot="10800000" flipH="1" flipV="1">
            <a:off x="8218674" y="3747174"/>
            <a:ext cx="925712" cy="925712"/>
          </a:xfrm>
          <a:prstGeom prst="rect">
            <a:avLst/>
          </a:prstGeom>
        </p:spPr>
      </p:pic>
      <p:pic>
        <p:nvPicPr>
          <p:cNvPr id="11" name="Picture 10"/>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rot="10800000" flipH="1" flipV="1">
            <a:off x="7151376" y="3747173"/>
            <a:ext cx="925712" cy="925712"/>
          </a:xfrm>
          <a:prstGeom prst="rect">
            <a:avLst/>
          </a:prstGeom>
        </p:spPr>
      </p:pic>
      <p:pic>
        <p:nvPicPr>
          <p:cNvPr id="12" name="Picture 11"/>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rot="10800000" flipH="1" flipV="1">
            <a:off x="6071428" y="3736336"/>
            <a:ext cx="925712" cy="925712"/>
          </a:xfrm>
          <a:prstGeom prst="rect">
            <a:avLst/>
          </a:prstGeom>
        </p:spPr>
      </p:pic>
      <p:pic>
        <p:nvPicPr>
          <p:cNvPr id="13" name="Picture 12"/>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rot="10800000" flipH="1" flipV="1">
            <a:off x="5000235" y="3718796"/>
            <a:ext cx="925712" cy="925712"/>
          </a:xfrm>
          <a:prstGeom prst="rect">
            <a:avLst/>
          </a:prstGeom>
        </p:spPr>
      </p:pic>
      <p:pic>
        <p:nvPicPr>
          <p:cNvPr id="14" name="Picture 13"/>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rot="10800000" flipH="1" flipV="1">
            <a:off x="3927454" y="3736336"/>
            <a:ext cx="925712" cy="925712"/>
          </a:xfrm>
          <a:prstGeom prst="rect">
            <a:avLst/>
          </a:prstGeom>
        </p:spPr>
      </p:pic>
      <p:pic>
        <p:nvPicPr>
          <p:cNvPr id="15" name="Picture 14"/>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rot="10800000" flipH="1" flipV="1">
            <a:off x="2841740" y="3736336"/>
            <a:ext cx="933240" cy="925712"/>
          </a:xfrm>
          <a:prstGeom prst="rect">
            <a:avLst/>
          </a:prstGeom>
        </p:spPr>
      </p:pic>
      <p:pic>
        <p:nvPicPr>
          <p:cNvPr id="16" name="Picture 15"/>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rot="10800000" flipH="1" flipV="1">
            <a:off x="1814947" y="3736336"/>
            <a:ext cx="925712" cy="925712"/>
          </a:xfrm>
          <a:prstGeom prst="rect">
            <a:avLst/>
          </a:prstGeom>
        </p:spPr>
      </p:pic>
      <p:pic>
        <p:nvPicPr>
          <p:cNvPr id="17" name="Picture 16"/>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rot="10800000" flipH="1" flipV="1">
            <a:off x="9294996" y="4918601"/>
            <a:ext cx="933240" cy="925712"/>
          </a:xfrm>
          <a:prstGeom prst="rect">
            <a:avLst/>
          </a:prstGeom>
        </p:spPr>
      </p:pic>
      <p:pic>
        <p:nvPicPr>
          <p:cNvPr id="18" name="Picture 17"/>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rot="10800000" flipH="1" flipV="1">
            <a:off x="9301433" y="2596767"/>
            <a:ext cx="925712" cy="925712"/>
          </a:xfrm>
          <a:prstGeom prst="rect">
            <a:avLst/>
          </a:prstGeom>
        </p:spPr>
      </p:pic>
      <p:pic>
        <p:nvPicPr>
          <p:cNvPr id="19" name="Picture 18"/>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rot="10800000" flipH="1" flipV="1">
            <a:off x="8219422" y="2604572"/>
            <a:ext cx="933240" cy="925712"/>
          </a:xfrm>
          <a:prstGeom prst="rect">
            <a:avLst/>
          </a:prstGeom>
        </p:spPr>
      </p:pic>
      <p:pic>
        <p:nvPicPr>
          <p:cNvPr id="21" name="Picture 20"/>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rot="10800000" flipH="1" flipV="1">
            <a:off x="6099199" y="2604572"/>
            <a:ext cx="925712" cy="925712"/>
          </a:xfrm>
          <a:prstGeom prst="rect">
            <a:avLst/>
          </a:prstGeom>
        </p:spPr>
      </p:pic>
      <p:pic>
        <p:nvPicPr>
          <p:cNvPr id="22" name="Picture 21"/>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rot="10800000" flipH="1" flipV="1">
            <a:off x="5004245" y="2607235"/>
            <a:ext cx="925712" cy="925712"/>
          </a:xfrm>
          <a:prstGeom prst="rect">
            <a:avLst/>
          </a:prstGeom>
        </p:spPr>
      </p:pic>
      <p:pic>
        <p:nvPicPr>
          <p:cNvPr id="23" name="Picture 22"/>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rot="10800000" flipH="1" flipV="1">
            <a:off x="3935714" y="2595614"/>
            <a:ext cx="925712" cy="925712"/>
          </a:xfrm>
          <a:prstGeom prst="rect">
            <a:avLst/>
          </a:prstGeom>
        </p:spPr>
      </p:pic>
      <p:pic>
        <p:nvPicPr>
          <p:cNvPr id="24" name="Picture 23"/>
          <p:cNvPicPr>
            <a:picLocks noChangeAspect="1"/>
          </p:cNvPicPr>
          <p:nvPr userDrawn="1"/>
        </p:nvPicPr>
        <p:blipFill>
          <a:blip r:embed="rId23">
            <a:extLst>
              <a:ext uri="{28A0092B-C50C-407E-A947-70E740481C1C}">
                <a14:useLocalDpi xmlns:a14="http://schemas.microsoft.com/office/drawing/2010/main" val="0"/>
              </a:ext>
            </a:extLst>
          </a:blip>
          <a:stretch>
            <a:fillRect/>
          </a:stretch>
        </p:blipFill>
        <p:spPr>
          <a:xfrm rot="10800000" flipH="1" flipV="1">
            <a:off x="2854188" y="2604573"/>
            <a:ext cx="925712" cy="925712"/>
          </a:xfrm>
          <a:prstGeom prst="rect">
            <a:avLst/>
          </a:prstGeom>
        </p:spPr>
      </p:pic>
      <p:pic>
        <p:nvPicPr>
          <p:cNvPr id="25" name="Picture 24"/>
          <p:cNvPicPr>
            <a:picLocks noChangeAspect="1"/>
          </p:cNvPicPr>
          <p:nvPr userDrawn="1"/>
        </p:nvPicPr>
        <p:blipFill>
          <a:blip r:embed="rId24">
            <a:extLst>
              <a:ext uri="{28A0092B-C50C-407E-A947-70E740481C1C}">
                <a14:useLocalDpi xmlns:a14="http://schemas.microsoft.com/office/drawing/2010/main" val="0"/>
              </a:ext>
            </a:extLst>
          </a:blip>
          <a:stretch>
            <a:fillRect/>
          </a:stretch>
        </p:blipFill>
        <p:spPr>
          <a:xfrm rot="10800000" flipH="1" flipV="1">
            <a:off x="1814947" y="2604572"/>
            <a:ext cx="925712" cy="925712"/>
          </a:xfrm>
          <a:prstGeom prst="rect">
            <a:avLst/>
          </a:prstGeom>
        </p:spPr>
      </p:pic>
      <p:pic>
        <p:nvPicPr>
          <p:cNvPr id="26" name="Picture 25"/>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rot="10800000" flipH="1" flipV="1">
            <a:off x="8219422" y="4931292"/>
            <a:ext cx="933240" cy="925712"/>
          </a:xfrm>
          <a:prstGeom prst="rect">
            <a:avLst/>
          </a:prstGeom>
        </p:spPr>
      </p:pic>
      <p:pic>
        <p:nvPicPr>
          <p:cNvPr id="27" name="Picture 26"/>
          <p:cNvPicPr>
            <a:picLocks noChangeAspect="1"/>
          </p:cNvPicPr>
          <p:nvPr userDrawn="1"/>
        </p:nvPicPr>
        <p:blipFill>
          <a:blip r:embed="rId26">
            <a:extLst>
              <a:ext uri="{28A0092B-C50C-407E-A947-70E740481C1C}">
                <a14:useLocalDpi xmlns:a14="http://schemas.microsoft.com/office/drawing/2010/main" val="0"/>
              </a:ext>
            </a:extLst>
          </a:blip>
          <a:stretch>
            <a:fillRect/>
          </a:stretch>
        </p:blipFill>
        <p:spPr>
          <a:xfrm rot="10800000" flipH="1" flipV="1">
            <a:off x="9301517" y="1464284"/>
            <a:ext cx="925712" cy="925712"/>
          </a:xfrm>
          <a:prstGeom prst="rect">
            <a:avLst/>
          </a:prstGeom>
        </p:spPr>
      </p:pic>
      <p:pic>
        <p:nvPicPr>
          <p:cNvPr id="28" name="Picture 27"/>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rot="10800000" flipH="1" flipV="1">
            <a:off x="8222503" y="1464284"/>
            <a:ext cx="925712" cy="925712"/>
          </a:xfrm>
          <a:prstGeom prst="rect">
            <a:avLst/>
          </a:prstGeom>
        </p:spPr>
      </p:pic>
      <p:pic>
        <p:nvPicPr>
          <p:cNvPr id="29" name="Picture 28"/>
          <p:cNvPicPr>
            <a:picLocks noChangeAspect="1"/>
          </p:cNvPicPr>
          <p:nvPr userDrawn="1"/>
        </p:nvPicPr>
        <p:blipFill>
          <a:blip r:embed="rId28">
            <a:extLst>
              <a:ext uri="{28A0092B-C50C-407E-A947-70E740481C1C}">
                <a14:useLocalDpi xmlns:a14="http://schemas.microsoft.com/office/drawing/2010/main" val="0"/>
              </a:ext>
            </a:extLst>
          </a:blip>
          <a:stretch>
            <a:fillRect/>
          </a:stretch>
        </p:blipFill>
        <p:spPr>
          <a:xfrm rot="10800000" flipH="1" flipV="1">
            <a:off x="7154754" y="1464284"/>
            <a:ext cx="925712" cy="925712"/>
          </a:xfrm>
          <a:prstGeom prst="rect">
            <a:avLst/>
          </a:prstGeom>
        </p:spPr>
      </p:pic>
      <p:pic>
        <p:nvPicPr>
          <p:cNvPr id="30" name="Picture 29"/>
          <p:cNvPicPr>
            <a:picLocks noChangeAspect="1"/>
          </p:cNvPicPr>
          <p:nvPr userDrawn="1"/>
        </p:nvPicPr>
        <p:blipFill>
          <a:blip r:embed="rId29">
            <a:extLst>
              <a:ext uri="{28A0092B-C50C-407E-A947-70E740481C1C}">
                <a14:useLocalDpi xmlns:a14="http://schemas.microsoft.com/office/drawing/2010/main" val="0"/>
              </a:ext>
            </a:extLst>
          </a:blip>
          <a:stretch>
            <a:fillRect/>
          </a:stretch>
        </p:blipFill>
        <p:spPr>
          <a:xfrm rot="10800000" flipH="1" flipV="1">
            <a:off x="6084038" y="1464284"/>
            <a:ext cx="925712" cy="925712"/>
          </a:xfrm>
          <a:prstGeom prst="rect">
            <a:avLst/>
          </a:prstGeom>
        </p:spPr>
      </p:pic>
      <p:pic>
        <p:nvPicPr>
          <p:cNvPr id="31" name="Picture 30"/>
          <p:cNvPicPr>
            <a:picLocks noChangeAspect="1"/>
          </p:cNvPicPr>
          <p:nvPr userDrawn="1"/>
        </p:nvPicPr>
        <p:blipFill>
          <a:blip r:embed="rId30">
            <a:extLst>
              <a:ext uri="{28A0092B-C50C-407E-A947-70E740481C1C}">
                <a14:useLocalDpi xmlns:a14="http://schemas.microsoft.com/office/drawing/2010/main" val="0"/>
              </a:ext>
            </a:extLst>
          </a:blip>
          <a:stretch>
            <a:fillRect/>
          </a:stretch>
        </p:blipFill>
        <p:spPr>
          <a:xfrm rot="10800000" flipH="1" flipV="1">
            <a:off x="5000235" y="1464285"/>
            <a:ext cx="925712" cy="925712"/>
          </a:xfrm>
          <a:prstGeom prst="rect">
            <a:avLst/>
          </a:prstGeom>
        </p:spPr>
      </p:pic>
      <p:pic>
        <p:nvPicPr>
          <p:cNvPr id="32" name="Picture 31"/>
          <p:cNvPicPr>
            <a:picLocks noChangeAspect="1"/>
          </p:cNvPicPr>
          <p:nvPr userDrawn="1"/>
        </p:nvPicPr>
        <p:blipFill>
          <a:blip r:embed="rId31">
            <a:extLst>
              <a:ext uri="{28A0092B-C50C-407E-A947-70E740481C1C}">
                <a14:useLocalDpi xmlns:a14="http://schemas.microsoft.com/office/drawing/2010/main" val="0"/>
              </a:ext>
            </a:extLst>
          </a:blip>
          <a:stretch>
            <a:fillRect/>
          </a:stretch>
        </p:blipFill>
        <p:spPr>
          <a:xfrm rot="10800000" flipH="1" flipV="1">
            <a:off x="3932881" y="1464427"/>
            <a:ext cx="925712" cy="925712"/>
          </a:xfrm>
          <a:prstGeom prst="rect">
            <a:avLst/>
          </a:prstGeom>
        </p:spPr>
      </p:pic>
      <p:pic>
        <p:nvPicPr>
          <p:cNvPr id="33" name="Picture 32"/>
          <p:cNvPicPr>
            <a:picLocks noChangeAspect="1"/>
          </p:cNvPicPr>
          <p:nvPr userDrawn="1"/>
        </p:nvPicPr>
        <p:blipFill>
          <a:blip r:embed="rId32">
            <a:extLst>
              <a:ext uri="{28A0092B-C50C-407E-A947-70E740481C1C}">
                <a14:useLocalDpi xmlns:a14="http://schemas.microsoft.com/office/drawing/2010/main" val="0"/>
              </a:ext>
            </a:extLst>
          </a:blip>
          <a:stretch>
            <a:fillRect/>
          </a:stretch>
        </p:blipFill>
        <p:spPr>
          <a:xfrm rot="10800000" flipH="1" flipV="1">
            <a:off x="2854189" y="1458654"/>
            <a:ext cx="925712" cy="925712"/>
          </a:xfrm>
          <a:prstGeom prst="rect">
            <a:avLst/>
          </a:prstGeom>
        </p:spPr>
      </p:pic>
      <p:pic>
        <p:nvPicPr>
          <p:cNvPr id="104" name="Picture 103"/>
          <p:cNvPicPr>
            <a:picLocks noChangeAspect="1"/>
          </p:cNvPicPr>
          <p:nvPr userDrawn="1"/>
        </p:nvPicPr>
        <p:blipFill>
          <a:blip r:embed="rId33">
            <a:extLst>
              <a:ext uri="{28A0092B-C50C-407E-A947-70E740481C1C}">
                <a14:useLocalDpi xmlns:a14="http://schemas.microsoft.com/office/drawing/2010/main" val="0"/>
              </a:ext>
            </a:extLst>
          </a:blip>
          <a:stretch>
            <a:fillRect/>
          </a:stretch>
        </p:blipFill>
        <p:spPr>
          <a:xfrm rot="10800000" flipH="1" flipV="1">
            <a:off x="7151376" y="2604572"/>
            <a:ext cx="925712" cy="925712"/>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aragraph">
    <p:spTree>
      <p:nvGrpSpPr>
        <p:cNvPr id="1" name=""/>
        <p:cNvGrpSpPr/>
        <p:nvPr/>
      </p:nvGrpSpPr>
      <p:grpSpPr>
        <a:xfrm>
          <a:off x="0" y="0"/>
          <a:ext cx="0" cy="0"/>
          <a:chOff x="0" y="0"/>
          <a:chExt cx="0" cy="0"/>
        </a:xfrm>
      </p:grpSpPr>
      <p:sp>
        <p:nvSpPr>
          <p:cNvPr id="17" name="Date Placeholder 3"/>
          <p:cNvSpPr>
            <a:spLocks noGrp="1"/>
          </p:cNvSpPr>
          <p:nvPr>
            <p:ph type="dt" sz="half" idx="2"/>
          </p:nvPr>
        </p:nvSpPr>
        <p:spPr>
          <a:xfrm>
            <a:off x="609600" y="6356349"/>
            <a:ext cx="2743200" cy="365125"/>
          </a:xfrm>
          <a:prstGeom prst="rect">
            <a:avLst/>
          </a:prstGeom>
        </p:spPr>
        <p:txBody>
          <a:bodyPr anchor="ctr"/>
          <a:lstStyle>
            <a:lvl1pPr>
              <a:defRPr sz="1200" b="0" i="0">
                <a:solidFill>
                  <a:schemeClr val="bg2"/>
                </a:solidFill>
                <a:latin typeface="Helvetica" charset="0"/>
                <a:ea typeface="Helvetica" charset="0"/>
                <a:cs typeface="Helvetica" charset="0"/>
              </a:defRPr>
            </a:lvl1pPr>
          </a:lstStyle>
          <a:p>
            <a:endParaRPr lang="en-US"/>
          </a:p>
        </p:txBody>
      </p:sp>
      <p:sp>
        <p:nvSpPr>
          <p:cNvPr id="18" name="Slide Number Placeholder 5"/>
          <p:cNvSpPr>
            <a:spLocks noGrp="1"/>
          </p:cNvSpPr>
          <p:nvPr>
            <p:ph type="sldNum" sz="quarter" idx="4"/>
          </p:nvPr>
        </p:nvSpPr>
        <p:spPr>
          <a:xfrm>
            <a:off x="8153400" y="6356350"/>
            <a:ext cx="2743200" cy="365125"/>
          </a:xfrm>
          <a:prstGeom prst="rect">
            <a:avLst/>
          </a:prstGeom>
        </p:spPr>
        <p:txBody>
          <a:bodyPr anchor="ctr"/>
          <a:lstStyle>
            <a:lvl1pPr algn="r">
              <a:defRPr sz="1200" b="0" i="0">
                <a:solidFill>
                  <a:schemeClr val="bg2"/>
                </a:solidFill>
                <a:latin typeface="Helvetica" charset="0"/>
                <a:ea typeface="Helvetica" charset="0"/>
                <a:cs typeface="Helvetica" charset="0"/>
              </a:defRPr>
            </a:lvl1pPr>
          </a:lstStyle>
          <a:p>
            <a:fld id="{71B84A63-EDA9-B24B-A105-82A949BAB0F8}" type="slidenum">
              <a:rPr lang="en-US" smtClean="0"/>
              <a:pPr/>
              <a:t>‹#›</a:t>
            </a:fld>
            <a:endParaRPr lang="en-US"/>
          </a:p>
        </p:txBody>
      </p:sp>
      <p:sp>
        <p:nvSpPr>
          <p:cNvPr id="19" name="Footer Placeholder 4"/>
          <p:cNvSpPr>
            <a:spLocks noGrp="1"/>
          </p:cNvSpPr>
          <p:nvPr>
            <p:ph type="ftr" sz="quarter" idx="3"/>
          </p:nvPr>
        </p:nvSpPr>
        <p:spPr>
          <a:xfrm>
            <a:off x="3824288" y="6356350"/>
            <a:ext cx="4114800" cy="365125"/>
          </a:xfrm>
          <a:prstGeom prst="rect">
            <a:avLst/>
          </a:prstGeom>
        </p:spPr>
        <p:txBody>
          <a:bodyPr anchor="ctr"/>
          <a:lstStyle>
            <a:lvl1pPr algn="ctr">
              <a:defRPr sz="1200" b="0" i="0">
                <a:solidFill>
                  <a:schemeClr val="bg2"/>
                </a:solidFill>
                <a:latin typeface="Helvetica" charset="0"/>
                <a:ea typeface="Helvetica" charset="0"/>
                <a:cs typeface="Helvetica" charset="0"/>
              </a:defRPr>
            </a:lvl1pPr>
          </a:lstStyle>
          <a:p>
            <a:endParaRPr lang="en-US"/>
          </a:p>
        </p:txBody>
      </p:sp>
      <p:sp>
        <p:nvSpPr>
          <p:cNvPr id="7" name="Text Placeholder 26"/>
          <p:cNvSpPr>
            <a:spLocks noGrp="1"/>
          </p:cNvSpPr>
          <p:nvPr>
            <p:ph type="body" sz="quarter" idx="15" hasCustomPrompt="1"/>
          </p:nvPr>
        </p:nvSpPr>
        <p:spPr>
          <a:xfrm>
            <a:off x="918097" y="1865817"/>
            <a:ext cx="4643607" cy="2497715"/>
          </a:xfrm>
          <a:prstGeom prst="rect">
            <a:avLst/>
          </a:prstGeom>
          <a:noFill/>
        </p:spPr>
        <p:txBody>
          <a:bodyPr anchor="ctr"/>
          <a:lstStyle>
            <a:lvl1pPr marL="0" indent="0">
              <a:lnSpc>
                <a:spcPct val="150000"/>
              </a:lnSpc>
              <a:buNone/>
              <a:defRPr lang="en-US" sz="1200" b="0" i="0" spc="0" smtClean="0">
                <a:ln>
                  <a:noFill/>
                </a:ln>
                <a:effectLst/>
                <a:latin typeface="Helvetica" charset="0"/>
                <a:ea typeface="Helvetica" charset="0"/>
                <a:cs typeface="Helvetica" charset="0"/>
              </a:defRPr>
            </a:lvl1pPr>
          </a:lstStyle>
          <a:p>
            <a:pPr lvl="0"/>
            <a:r>
              <a:rPr lang="en-US"/>
              <a:t>CONTENT HEADLINE </a:t>
            </a:r>
          </a:p>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Suspendisse</a:t>
            </a:r>
            <a:r>
              <a:rPr lang="en-US"/>
              <a:t> in </a:t>
            </a:r>
            <a:r>
              <a:rPr lang="en-US" err="1"/>
              <a:t>scelerisque</a:t>
            </a:r>
            <a:r>
              <a:rPr lang="en-US"/>
              <a:t> </a:t>
            </a:r>
            <a:r>
              <a:rPr lang="en-US" err="1"/>
              <a:t>nisl</a:t>
            </a:r>
            <a:r>
              <a:rPr lang="en-US"/>
              <a:t>. </a:t>
            </a:r>
            <a:r>
              <a:rPr lang="en-US" err="1"/>
              <a:t>Sed</a:t>
            </a:r>
            <a:r>
              <a:rPr lang="en-US"/>
              <a:t> </a:t>
            </a:r>
            <a:r>
              <a:rPr lang="en-US" err="1"/>
              <a:t>ullamcorper</a:t>
            </a:r>
            <a:r>
              <a:rPr lang="en-US"/>
              <a:t> </a:t>
            </a:r>
            <a:r>
              <a:rPr lang="en-US" err="1"/>
              <a:t>suscipit</a:t>
            </a:r>
            <a:r>
              <a:rPr lang="en-US"/>
              <a:t> </a:t>
            </a:r>
            <a:r>
              <a:rPr lang="en-US" err="1"/>
              <a:t>risus</a:t>
            </a:r>
            <a:r>
              <a:rPr lang="en-US"/>
              <a:t>, </a:t>
            </a:r>
            <a:r>
              <a:rPr lang="en-US" err="1"/>
              <a:t>nec</a:t>
            </a:r>
            <a:r>
              <a:rPr lang="en-US"/>
              <a:t> </a:t>
            </a:r>
            <a:r>
              <a:rPr lang="en-US" err="1"/>
              <a:t>tincidunt</a:t>
            </a:r>
            <a:r>
              <a:rPr lang="en-US"/>
              <a:t> </a:t>
            </a:r>
            <a:r>
              <a:rPr lang="en-US" err="1"/>
              <a:t>risus</a:t>
            </a:r>
            <a:r>
              <a:rPr lang="en-US"/>
              <a:t> </a:t>
            </a:r>
            <a:r>
              <a:rPr lang="en-US" err="1"/>
              <a:t>tristique</a:t>
            </a:r>
            <a:r>
              <a:rPr lang="en-US"/>
              <a:t> et. </a:t>
            </a:r>
            <a:r>
              <a:rPr lang="en-US" err="1"/>
              <a:t>Etiam</a:t>
            </a:r>
            <a:r>
              <a:rPr lang="en-US"/>
              <a:t> </a:t>
            </a:r>
            <a:r>
              <a:rPr lang="en-US" err="1"/>
              <a:t>dapibus</a:t>
            </a:r>
            <a:r>
              <a:rPr lang="en-US"/>
              <a:t> </a:t>
            </a:r>
            <a:r>
              <a:rPr lang="en-US" err="1"/>
              <a:t>diam</a:t>
            </a:r>
            <a:r>
              <a:rPr lang="en-US"/>
              <a:t> id </a:t>
            </a:r>
            <a:r>
              <a:rPr lang="en-US" err="1"/>
              <a:t>nisl</a:t>
            </a:r>
            <a:r>
              <a:rPr lang="en-US"/>
              <a:t> </a:t>
            </a:r>
            <a:r>
              <a:rPr lang="en-US" err="1"/>
              <a:t>accumsan</a:t>
            </a:r>
            <a:r>
              <a:rPr lang="en-US"/>
              <a:t>, </a:t>
            </a:r>
            <a:r>
              <a:rPr lang="en-US" err="1"/>
              <a:t>eu</a:t>
            </a:r>
            <a:r>
              <a:rPr lang="en-US"/>
              <a:t> </a:t>
            </a:r>
            <a:r>
              <a:rPr lang="en-US" err="1"/>
              <a:t>placerat</a:t>
            </a:r>
            <a:r>
              <a:rPr lang="en-US"/>
              <a:t> </a:t>
            </a:r>
            <a:r>
              <a:rPr lang="en-US" err="1"/>
              <a:t>sapien</a:t>
            </a:r>
            <a:r>
              <a:rPr lang="en-US"/>
              <a:t> tempus. Maecenas ligula ipsum, </a:t>
            </a:r>
            <a:r>
              <a:rPr lang="en-US" err="1"/>
              <a:t>finibus</a:t>
            </a:r>
            <a:r>
              <a:rPr lang="en-US"/>
              <a:t> </a:t>
            </a:r>
            <a:r>
              <a:rPr lang="en-US" err="1"/>
              <a:t>ut</a:t>
            </a:r>
            <a:r>
              <a:rPr lang="en-US"/>
              <a:t> semper at, </a:t>
            </a:r>
            <a:r>
              <a:rPr lang="en-US" err="1"/>
              <a:t>tristique</a:t>
            </a:r>
            <a:r>
              <a:rPr lang="en-US"/>
              <a:t> </a:t>
            </a:r>
            <a:r>
              <a:rPr lang="en-US" err="1"/>
              <a:t>sed</a:t>
            </a:r>
            <a:r>
              <a:rPr lang="en-US"/>
              <a:t> </a:t>
            </a:r>
            <a:r>
              <a:rPr lang="en-US" err="1"/>
              <a:t>leo</a:t>
            </a:r>
            <a:r>
              <a:rPr lang="en-US"/>
              <a:t>. </a:t>
            </a:r>
            <a:r>
              <a:rPr lang="en-US" err="1"/>
              <a:t>Pellentesque</a:t>
            </a:r>
            <a:r>
              <a:rPr lang="en-US"/>
              <a:t> </a:t>
            </a:r>
            <a:r>
              <a:rPr lang="en-US" err="1"/>
              <a:t>erat</a:t>
            </a:r>
            <a:r>
              <a:rPr lang="en-US"/>
              <a:t> </a:t>
            </a:r>
            <a:r>
              <a:rPr lang="en-US" err="1"/>
              <a:t>metus</a:t>
            </a:r>
            <a:r>
              <a:rPr lang="en-US"/>
              <a:t>, </a:t>
            </a:r>
            <a:r>
              <a:rPr lang="en-US" err="1"/>
              <a:t>egestas</a:t>
            </a:r>
            <a:r>
              <a:rPr lang="en-US"/>
              <a:t> </a:t>
            </a:r>
            <a:r>
              <a:rPr lang="en-US" err="1"/>
              <a:t>feugiat</a:t>
            </a:r>
            <a:r>
              <a:rPr lang="en-US"/>
              <a:t> </a:t>
            </a:r>
            <a:r>
              <a:rPr lang="en-US" err="1"/>
              <a:t>egestas</a:t>
            </a:r>
            <a:r>
              <a:rPr lang="en-US"/>
              <a:t> at, </a:t>
            </a:r>
            <a:r>
              <a:rPr lang="en-US" err="1"/>
              <a:t>sollicitudin</a:t>
            </a:r>
            <a:r>
              <a:rPr lang="en-US"/>
              <a:t> at </a:t>
            </a:r>
            <a:r>
              <a:rPr lang="en-US" err="1"/>
              <a:t>tortor</a:t>
            </a:r>
            <a:r>
              <a:rPr lang="en-US"/>
              <a:t>. Integer </a:t>
            </a:r>
            <a:r>
              <a:rPr lang="en-US" err="1"/>
              <a:t>orci</a:t>
            </a:r>
            <a:r>
              <a:rPr lang="en-US"/>
              <a:t> </a:t>
            </a:r>
            <a:r>
              <a:rPr lang="en-US" err="1"/>
              <a:t>tortor</a:t>
            </a:r>
            <a:r>
              <a:rPr lang="en-US"/>
              <a:t>, </a:t>
            </a:r>
            <a:r>
              <a:rPr lang="en-US" err="1"/>
              <a:t>sodales</a:t>
            </a:r>
            <a:r>
              <a:rPr lang="en-US"/>
              <a:t> sit </a:t>
            </a:r>
            <a:r>
              <a:rPr lang="en-US" err="1"/>
              <a:t>amet</a:t>
            </a:r>
            <a:r>
              <a:rPr lang="en-US"/>
              <a:t> </a:t>
            </a:r>
            <a:r>
              <a:rPr lang="en-US" err="1"/>
              <a:t>mauris</a:t>
            </a:r>
            <a:r>
              <a:rPr lang="en-US"/>
              <a:t> a, </a:t>
            </a:r>
            <a:r>
              <a:rPr lang="en-US" err="1"/>
              <a:t>bibendum</a:t>
            </a:r>
            <a:r>
              <a:rPr lang="en-US"/>
              <a:t> </a:t>
            </a:r>
            <a:r>
              <a:rPr lang="en-US" err="1"/>
              <a:t>aliquam</a:t>
            </a:r>
            <a:r>
              <a:rPr lang="en-US"/>
              <a:t> </a:t>
            </a:r>
            <a:r>
              <a:rPr lang="en-US" err="1"/>
              <a:t>turpis</a:t>
            </a:r>
            <a:r>
              <a:rPr lang="en-US"/>
              <a:t>.</a:t>
            </a:r>
          </a:p>
        </p:txBody>
      </p:sp>
      <p:sp>
        <p:nvSpPr>
          <p:cNvPr id="25" name="Picture Placeholder 24"/>
          <p:cNvSpPr>
            <a:spLocks noGrp="1"/>
          </p:cNvSpPr>
          <p:nvPr>
            <p:ph type="pic" sz="quarter" idx="13"/>
          </p:nvPr>
        </p:nvSpPr>
        <p:spPr>
          <a:xfrm>
            <a:off x="3469219" y="0"/>
            <a:ext cx="8722781" cy="6221046"/>
          </a:xfrm>
          <a:custGeom>
            <a:avLst/>
            <a:gdLst>
              <a:gd name="connsiteX0" fmla="*/ 0 w 8734425"/>
              <a:gd name="connsiteY0" fmla="*/ 0 h 6229350"/>
              <a:gd name="connsiteX1" fmla="*/ 8734425 w 8734425"/>
              <a:gd name="connsiteY1" fmla="*/ 0 h 6229350"/>
              <a:gd name="connsiteX2" fmla="*/ 8734425 w 8734425"/>
              <a:gd name="connsiteY2" fmla="*/ 6229350 h 6229350"/>
              <a:gd name="connsiteX3" fmla="*/ 0 w 8734425"/>
              <a:gd name="connsiteY3" fmla="*/ 6229350 h 6229350"/>
              <a:gd name="connsiteX4" fmla="*/ 0 w 8734425"/>
              <a:gd name="connsiteY4" fmla="*/ 5200650 h 6229350"/>
              <a:gd name="connsiteX5" fmla="*/ 2514601 w 8734425"/>
              <a:gd name="connsiteY5" fmla="*/ 5200650 h 6229350"/>
              <a:gd name="connsiteX6" fmla="*/ 2514601 w 8734425"/>
              <a:gd name="connsiteY6" fmla="*/ 1028700 h 6229350"/>
              <a:gd name="connsiteX7" fmla="*/ 0 w 8734425"/>
              <a:gd name="connsiteY7" fmla="*/ 1028700 h 62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34425" h="6229350">
                <a:moveTo>
                  <a:pt x="0" y="0"/>
                </a:moveTo>
                <a:lnTo>
                  <a:pt x="8734425" y="0"/>
                </a:lnTo>
                <a:lnTo>
                  <a:pt x="8734425" y="6229350"/>
                </a:lnTo>
                <a:lnTo>
                  <a:pt x="0" y="6229350"/>
                </a:lnTo>
                <a:lnTo>
                  <a:pt x="0" y="5200650"/>
                </a:lnTo>
                <a:lnTo>
                  <a:pt x="2514601" y="5200650"/>
                </a:lnTo>
                <a:lnTo>
                  <a:pt x="2514601" y="1028700"/>
                </a:lnTo>
                <a:lnTo>
                  <a:pt x="0" y="1028700"/>
                </a:lnTo>
                <a:close/>
              </a:path>
            </a:pathLst>
          </a:custGeom>
        </p:spPr>
        <p:txBody>
          <a:bodyPr wrap="square">
            <a:noAutofit/>
          </a:bodyPr>
          <a:lstStyle/>
          <a:p>
            <a:r>
              <a:rPr lang="en-US"/>
              <a:t>Drag picture to placeholder or click icon to add</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ist">
    <p:spTree>
      <p:nvGrpSpPr>
        <p:cNvPr id="1" name=""/>
        <p:cNvGrpSpPr/>
        <p:nvPr/>
      </p:nvGrpSpPr>
      <p:grpSpPr>
        <a:xfrm>
          <a:off x="0" y="0"/>
          <a:ext cx="0" cy="0"/>
          <a:chOff x="0" y="0"/>
          <a:chExt cx="0" cy="0"/>
        </a:xfrm>
      </p:grpSpPr>
      <p:sp>
        <p:nvSpPr>
          <p:cNvPr id="18" name="Date Placeholder 3"/>
          <p:cNvSpPr>
            <a:spLocks noGrp="1"/>
          </p:cNvSpPr>
          <p:nvPr>
            <p:ph type="dt" sz="half" idx="2"/>
          </p:nvPr>
        </p:nvSpPr>
        <p:spPr>
          <a:xfrm>
            <a:off x="609600" y="6356349"/>
            <a:ext cx="2743200" cy="365125"/>
          </a:xfrm>
          <a:prstGeom prst="rect">
            <a:avLst/>
          </a:prstGeom>
        </p:spPr>
        <p:txBody>
          <a:bodyPr anchor="ctr"/>
          <a:lstStyle>
            <a:lvl1pPr>
              <a:defRPr sz="1200" b="0" i="0">
                <a:solidFill>
                  <a:schemeClr val="bg2"/>
                </a:solidFill>
                <a:latin typeface="Helvetica" charset="0"/>
                <a:ea typeface="Helvetica" charset="0"/>
                <a:cs typeface="Helvetica" charset="0"/>
              </a:defRPr>
            </a:lvl1pPr>
          </a:lstStyle>
          <a:p>
            <a:endParaRPr lang="en-US"/>
          </a:p>
        </p:txBody>
      </p:sp>
      <p:sp>
        <p:nvSpPr>
          <p:cNvPr id="19" name="Slide Number Placeholder 5"/>
          <p:cNvSpPr>
            <a:spLocks noGrp="1"/>
          </p:cNvSpPr>
          <p:nvPr>
            <p:ph type="sldNum" sz="quarter" idx="4"/>
          </p:nvPr>
        </p:nvSpPr>
        <p:spPr>
          <a:xfrm>
            <a:off x="8153400" y="6356350"/>
            <a:ext cx="2743200" cy="365125"/>
          </a:xfrm>
          <a:prstGeom prst="rect">
            <a:avLst/>
          </a:prstGeom>
        </p:spPr>
        <p:txBody>
          <a:bodyPr anchor="ctr"/>
          <a:lstStyle>
            <a:lvl1pPr algn="r">
              <a:defRPr sz="1200" b="0" i="0">
                <a:solidFill>
                  <a:schemeClr val="bg2"/>
                </a:solidFill>
                <a:latin typeface="Helvetica" charset="0"/>
                <a:ea typeface="Helvetica" charset="0"/>
                <a:cs typeface="Helvetica" charset="0"/>
              </a:defRPr>
            </a:lvl1pPr>
          </a:lstStyle>
          <a:p>
            <a:fld id="{05C3F91E-0D18-9647-B89F-469C10A4005D}" type="slidenum">
              <a:rPr lang="en-US" smtClean="0"/>
              <a:pPr/>
              <a:t>‹#›</a:t>
            </a:fld>
            <a:endParaRPr lang="en-US"/>
          </a:p>
        </p:txBody>
      </p:sp>
      <p:sp>
        <p:nvSpPr>
          <p:cNvPr id="20" name="Footer Placeholder 4"/>
          <p:cNvSpPr>
            <a:spLocks noGrp="1"/>
          </p:cNvSpPr>
          <p:nvPr>
            <p:ph type="ftr" sz="quarter" idx="3"/>
          </p:nvPr>
        </p:nvSpPr>
        <p:spPr>
          <a:xfrm>
            <a:off x="3824288" y="6356350"/>
            <a:ext cx="4114800" cy="365125"/>
          </a:xfrm>
          <a:prstGeom prst="rect">
            <a:avLst/>
          </a:prstGeom>
        </p:spPr>
        <p:txBody>
          <a:bodyPr anchor="ctr"/>
          <a:lstStyle>
            <a:lvl1pPr algn="ctr">
              <a:defRPr sz="1200" b="0" i="0">
                <a:solidFill>
                  <a:schemeClr val="bg2"/>
                </a:solidFill>
                <a:latin typeface="Helvetica" charset="0"/>
                <a:ea typeface="Helvetica" charset="0"/>
                <a:cs typeface="Helvetica" charset="0"/>
              </a:defRPr>
            </a:lvl1pPr>
          </a:lstStyle>
          <a:p>
            <a:endParaRPr lang="en-US"/>
          </a:p>
        </p:txBody>
      </p:sp>
      <p:sp>
        <p:nvSpPr>
          <p:cNvPr id="3" name="Text Placeholder 2"/>
          <p:cNvSpPr>
            <a:spLocks noGrp="1"/>
          </p:cNvSpPr>
          <p:nvPr>
            <p:ph type="body" sz="quarter" idx="14" hasCustomPrompt="1"/>
          </p:nvPr>
        </p:nvSpPr>
        <p:spPr>
          <a:xfrm>
            <a:off x="885824" y="2377879"/>
            <a:ext cx="4184650" cy="1968444"/>
          </a:xfrm>
          <a:prstGeom prst="rect">
            <a:avLst/>
          </a:prstGeom>
        </p:spPr>
        <p:txBody>
          <a:bodyPr/>
          <a:lstStyle>
            <a:lvl1pPr marL="228600" indent="-228600">
              <a:lnSpc>
                <a:spcPct val="150000"/>
              </a:lnSpc>
              <a:buFont typeface="Arial" charset="0"/>
              <a:buChar char="•"/>
              <a:defRPr sz="1200" b="0" i="0">
                <a:solidFill>
                  <a:schemeClr val="accent1"/>
                </a:solidFill>
                <a:latin typeface="Helvetica" charset="0"/>
                <a:ea typeface="Helvetica" charset="0"/>
                <a:cs typeface="Helvetica" charset="0"/>
              </a:defRPr>
            </a:lvl1pPr>
            <a:lvl2pPr marL="685800" indent="-228600">
              <a:lnSpc>
                <a:spcPct val="150000"/>
              </a:lnSpc>
              <a:buFont typeface="Arial" charset="0"/>
              <a:buChar char="•"/>
              <a:defRPr sz="1200" b="0" i="0">
                <a:solidFill>
                  <a:schemeClr val="accent1"/>
                </a:solidFill>
                <a:latin typeface="Helvetica" charset="0"/>
                <a:ea typeface="Helvetica" charset="0"/>
                <a:cs typeface="Helvetica" charset="0"/>
              </a:defRPr>
            </a:lvl2pPr>
            <a:lvl3pPr marL="1143000" indent="-228600">
              <a:lnSpc>
                <a:spcPct val="150000"/>
              </a:lnSpc>
              <a:buFont typeface="Arial" charset="0"/>
              <a:buChar char="•"/>
              <a:defRPr sz="1200" b="0" i="0">
                <a:solidFill>
                  <a:schemeClr val="accent1"/>
                </a:solidFill>
                <a:latin typeface="Helvetica" charset="0"/>
                <a:ea typeface="Helvetica" charset="0"/>
                <a:cs typeface="Helvetica" charset="0"/>
              </a:defRPr>
            </a:lvl3pPr>
            <a:lvl4pPr marL="1600200" indent="-228600">
              <a:lnSpc>
                <a:spcPct val="150000"/>
              </a:lnSpc>
              <a:buFont typeface="Arial" charset="0"/>
              <a:buChar char="•"/>
              <a:defRPr sz="1200" b="0" i="0">
                <a:solidFill>
                  <a:schemeClr val="accent1"/>
                </a:solidFill>
                <a:latin typeface="Helvetica" charset="0"/>
                <a:ea typeface="Helvetica" charset="0"/>
                <a:cs typeface="Helvetica" charset="0"/>
              </a:defRPr>
            </a:lvl4pPr>
            <a:lvl5pPr marL="2057400" indent="-228600">
              <a:lnSpc>
                <a:spcPct val="150000"/>
              </a:lnSpc>
              <a:buFont typeface="Arial" charset="0"/>
              <a:buChar char="•"/>
              <a:defRPr sz="1200" b="0" i="0">
                <a:solidFill>
                  <a:schemeClr val="accent1"/>
                </a:solidFill>
                <a:latin typeface="Helvetica" charset="0"/>
                <a:ea typeface="Helvetica" charset="0"/>
                <a:cs typeface="Helvetica" charset="0"/>
              </a:defRPr>
            </a:lvl5pPr>
          </a:lstStyle>
          <a:p>
            <a:pPr lvl="0"/>
            <a:r>
              <a:rPr lang="en-US"/>
              <a:t>Make a bulleted list really easy</a:t>
            </a:r>
          </a:p>
          <a:p>
            <a:pPr lvl="1"/>
            <a:r>
              <a:rPr lang="en-US"/>
              <a:t>Second level</a:t>
            </a:r>
          </a:p>
          <a:p>
            <a:pPr lvl="2"/>
            <a:r>
              <a:rPr lang="en-US"/>
              <a:t>Third level</a:t>
            </a:r>
          </a:p>
          <a:p>
            <a:pPr lvl="3"/>
            <a:r>
              <a:rPr lang="en-US"/>
              <a:t>Fourth level</a:t>
            </a:r>
          </a:p>
          <a:p>
            <a:pPr lvl="4"/>
            <a:r>
              <a:rPr lang="en-US"/>
              <a:t>Fifth level</a:t>
            </a:r>
          </a:p>
        </p:txBody>
      </p:sp>
      <p:sp>
        <p:nvSpPr>
          <p:cNvPr id="10" name="Text Placeholder 26"/>
          <p:cNvSpPr>
            <a:spLocks noGrp="1"/>
          </p:cNvSpPr>
          <p:nvPr>
            <p:ph type="body" sz="quarter" idx="15" hasCustomPrompt="1"/>
          </p:nvPr>
        </p:nvSpPr>
        <p:spPr>
          <a:xfrm>
            <a:off x="885824" y="2113244"/>
            <a:ext cx="4643607" cy="242682"/>
          </a:xfrm>
          <a:prstGeom prst="rect">
            <a:avLst/>
          </a:prstGeom>
          <a:noFill/>
        </p:spPr>
        <p:txBody>
          <a:bodyPr anchor="ctr"/>
          <a:lstStyle>
            <a:lvl1pPr marL="0" indent="0">
              <a:lnSpc>
                <a:spcPct val="150000"/>
              </a:lnSpc>
              <a:buNone/>
              <a:defRPr lang="en-US" sz="1200" b="0" i="0" spc="0" smtClean="0">
                <a:ln>
                  <a:noFill/>
                </a:ln>
                <a:solidFill>
                  <a:schemeClr val="accent1"/>
                </a:solidFill>
                <a:effectLst/>
                <a:latin typeface="Helvetica" charset="0"/>
                <a:ea typeface="Helvetica" charset="0"/>
                <a:cs typeface="Helvetica" charset="0"/>
              </a:defRPr>
            </a:lvl1pPr>
          </a:lstStyle>
          <a:p>
            <a:pPr lvl="0"/>
            <a:r>
              <a:rPr lang="en-US"/>
              <a:t>CONTENT HEADLINE </a:t>
            </a:r>
          </a:p>
        </p:txBody>
      </p:sp>
      <p:sp>
        <p:nvSpPr>
          <p:cNvPr id="9" name="Picture Placeholder 24">
            <a:extLst>
              <a:ext uri="{FF2B5EF4-FFF2-40B4-BE49-F238E27FC236}">
                <a16:creationId xmlns:a16="http://schemas.microsoft.com/office/drawing/2014/main" id="{97A62FBD-4C84-7F45-84B2-E1F6BCB1F99A}"/>
              </a:ext>
            </a:extLst>
          </p:cNvPr>
          <p:cNvSpPr>
            <a:spLocks noGrp="1"/>
          </p:cNvSpPr>
          <p:nvPr>
            <p:ph type="pic" sz="quarter" idx="13"/>
          </p:nvPr>
        </p:nvSpPr>
        <p:spPr>
          <a:xfrm>
            <a:off x="3469219" y="0"/>
            <a:ext cx="8722781" cy="6221046"/>
          </a:xfrm>
          <a:custGeom>
            <a:avLst/>
            <a:gdLst>
              <a:gd name="connsiteX0" fmla="*/ 0 w 8734425"/>
              <a:gd name="connsiteY0" fmla="*/ 0 h 6229350"/>
              <a:gd name="connsiteX1" fmla="*/ 8734425 w 8734425"/>
              <a:gd name="connsiteY1" fmla="*/ 0 h 6229350"/>
              <a:gd name="connsiteX2" fmla="*/ 8734425 w 8734425"/>
              <a:gd name="connsiteY2" fmla="*/ 6229350 h 6229350"/>
              <a:gd name="connsiteX3" fmla="*/ 0 w 8734425"/>
              <a:gd name="connsiteY3" fmla="*/ 6229350 h 6229350"/>
              <a:gd name="connsiteX4" fmla="*/ 0 w 8734425"/>
              <a:gd name="connsiteY4" fmla="*/ 5200650 h 6229350"/>
              <a:gd name="connsiteX5" fmla="*/ 2514601 w 8734425"/>
              <a:gd name="connsiteY5" fmla="*/ 5200650 h 6229350"/>
              <a:gd name="connsiteX6" fmla="*/ 2514601 w 8734425"/>
              <a:gd name="connsiteY6" fmla="*/ 1028700 h 6229350"/>
              <a:gd name="connsiteX7" fmla="*/ 0 w 8734425"/>
              <a:gd name="connsiteY7" fmla="*/ 1028700 h 62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34425" h="6229350">
                <a:moveTo>
                  <a:pt x="0" y="0"/>
                </a:moveTo>
                <a:lnTo>
                  <a:pt x="8734425" y="0"/>
                </a:lnTo>
                <a:lnTo>
                  <a:pt x="8734425" y="6229350"/>
                </a:lnTo>
                <a:lnTo>
                  <a:pt x="0" y="6229350"/>
                </a:lnTo>
                <a:lnTo>
                  <a:pt x="0" y="5200650"/>
                </a:lnTo>
                <a:lnTo>
                  <a:pt x="2514601" y="5200650"/>
                </a:lnTo>
                <a:lnTo>
                  <a:pt x="2514601" y="1028700"/>
                </a:lnTo>
                <a:lnTo>
                  <a:pt x="0" y="1028700"/>
                </a:lnTo>
                <a:close/>
              </a:path>
            </a:pathLst>
          </a:custGeom>
        </p:spPr>
        <p:txBody>
          <a:bodyPr wrap="square">
            <a:noAutofit/>
          </a:bodyPr>
          <a:lstStyle/>
          <a:p>
            <a:r>
              <a:rPr lang="en-US"/>
              <a:t>Drag picture to placeholder or click icon to add</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Paragraph">
    <p:spTree>
      <p:nvGrpSpPr>
        <p:cNvPr id="1" name=""/>
        <p:cNvGrpSpPr/>
        <p:nvPr/>
      </p:nvGrpSpPr>
      <p:grpSpPr>
        <a:xfrm>
          <a:off x="0" y="0"/>
          <a:ext cx="0" cy="0"/>
          <a:chOff x="0" y="0"/>
          <a:chExt cx="0" cy="0"/>
        </a:xfrm>
      </p:grpSpPr>
      <p:sp>
        <p:nvSpPr>
          <p:cNvPr id="30" name="Text Placeholder 26"/>
          <p:cNvSpPr>
            <a:spLocks noGrp="1"/>
          </p:cNvSpPr>
          <p:nvPr>
            <p:ph type="body" sz="quarter" idx="15" hasCustomPrompt="1"/>
          </p:nvPr>
        </p:nvSpPr>
        <p:spPr>
          <a:xfrm>
            <a:off x="918097" y="1865817"/>
            <a:ext cx="4643607" cy="2497715"/>
          </a:xfrm>
          <a:prstGeom prst="rect">
            <a:avLst/>
          </a:prstGeom>
          <a:noFill/>
        </p:spPr>
        <p:txBody>
          <a:bodyPr anchor="ctr"/>
          <a:lstStyle>
            <a:lvl1pPr marL="0" indent="0">
              <a:lnSpc>
                <a:spcPct val="150000"/>
              </a:lnSpc>
              <a:buNone/>
              <a:defRPr lang="en-US" sz="1200" b="0" i="0" spc="0" smtClean="0">
                <a:ln>
                  <a:noFill/>
                </a:ln>
                <a:effectLst/>
                <a:latin typeface="Helvetica" charset="0"/>
                <a:ea typeface="Helvetica" charset="0"/>
                <a:cs typeface="Helvetica" charset="0"/>
              </a:defRPr>
            </a:lvl1pPr>
          </a:lstStyle>
          <a:p>
            <a:pPr lvl="0"/>
            <a:r>
              <a:rPr lang="en-US"/>
              <a:t>CONTENT HEADLINE </a:t>
            </a:r>
          </a:p>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Suspendisse</a:t>
            </a:r>
            <a:r>
              <a:rPr lang="en-US"/>
              <a:t> in </a:t>
            </a:r>
            <a:r>
              <a:rPr lang="en-US" err="1"/>
              <a:t>scelerisque</a:t>
            </a:r>
            <a:r>
              <a:rPr lang="en-US"/>
              <a:t> </a:t>
            </a:r>
            <a:r>
              <a:rPr lang="en-US" err="1"/>
              <a:t>nisl</a:t>
            </a:r>
            <a:r>
              <a:rPr lang="en-US"/>
              <a:t>. </a:t>
            </a:r>
            <a:r>
              <a:rPr lang="en-US" err="1"/>
              <a:t>Sed</a:t>
            </a:r>
            <a:r>
              <a:rPr lang="en-US"/>
              <a:t> </a:t>
            </a:r>
            <a:r>
              <a:rPr lang="en-US" err="1"/>
              <a:t>ullamcorper</a:t>
            </a:r>
            <a:r>
              <a:rPr lang="en-US"/>
              <a:t> </a:t>
            </a:r>
            <a:r>
              <a:rPr lang="en-US" err="1"/>
              <a:t>suscipit</a:t>
            </a:r>
            <a:r>
              <a:rPr lang="en-US"/>
              <a:t> </a:t>
            </a:r>
            <a:r>
              <a:rPr lang="en-US" err="1"/>
              <a:t>risus</a:t>
            </a:r>
            <a:r>
              <a:rPr lang="en-US"/>
              <a:t>, </a:t>
            </a:r>
            <a:r>
              <a:rPr lang="en-US" err="1"/>
              <a:t>nec</a:t>
            </a:r>
            <a:r>
              <a:rPr lang="en-US"/>
              <a:t> </a:t>
            </a:r>
            <a:r>
              <a:rPr lang="en-US" err="1"/>
              <a:t>tincidunt</a:t>
            </a:r>
            <a:r>
              <a:rPr lang="en-US"/>
              <a:t> </a:t>
            </a:r>
            <a:r>
              <a:rPr lang="en-US" err="1"/>
              <a:t>risus</a:t>
            </a:r>
            <a:r>
              <a:rPr lang="en-US"/>
              <a:t> </a:t>
            </a:r>
            <a:r>
              <a:rPr lang="en-US" err="1"/>
              <a:t>tristique</a:t>
            </a:r>
            <a:r>
              <a:rPr lang="en-US"/>
              <a:t> et. </a:t>
            </a:r>
            <a:r>
              <a:rPr lang="en-US" err="1"/>
              <a:t>Etiam</a:t>
            </a:r>
            <a:r>
              <a:rPr lang="en-US"/>
              <a:t> </a:t>
            </a:r>
            <a:r>
              <a:rPr lang="en-US" err="1"/>
              <a:t>dapibus</a:t>
            </a:r>
            <a:r>
              <a:rPr lang="en-US"/>
              <a:t> </a:t>
            </a:r>
            <a:r>
              <a:rPr lang="en-US" err="1"/>
              <a:t>diam</a:t>
            </a:r>
            <a:r>
              <a:rPr lang="en-US"/>
              <a:t> id </a:t>
            </a:r>
            <a:r>
              <a:rPr lang="en-US" err="1"/>
              <a:t>nisl</a:t>
            </a:r>
            <a:r>
              <a:rPr lang="en-US"/>
              <a:t> </a:t>
            </a:r>
            <a:r>
              <a:rPr lang="en-US" err="1"/>
              <a:t>accumsan</a:t>
            </a:r>
            <a:r>
              <a:rPr lang="en-US"/>
              <a:t>, </a:t>
            </a:r>
            <a:r>
              <a:rPr lang="en-US" err="1"/>
              <a:t>eu</a:t>
            </a:r>
            <a:r>
              <a:rPr lang="en-US"/>
              <a:t> </a:t>
            </a:r>
            <a:r>
              <a:rPr lang="en-US" err="1"/>
              <a:t>placerat</a:t>
            </a:r>
            <a:r>
              <a:rPr lang="en-US"/>
              <a:t> </a:t>
            </a:r>
            <a:r>
              <a:rPr lang="en-US" err="1"/>
              <a:t>sapien</a:t>
            </a:r>
            <a:r>
              <a:rPr lang="en-US"/>
              <a:t> tempus. Maecenas ligula ipsum, </a:t>
            </a:r>
            <a:r>
              <a:rPr lang="en-US" err="1"/>
              <a:t>finibus</a:t>
            </a:r>
            <a:r>
              <a:rPr lang="en-US"/>
              <a:t> </a:t>
            </a:r>
            <a:r>
              <a:rPr lang="en-US" err="1"/>
              <a:t>ut</a:t>
            </a:r>
            <a:r>
              <a:rPr lang="en-US"/>
              <a:t> semper at, </a:t>
            </a:r>
            <a:r>
              <a:rPr lang="en-US" err="1"/>
              <a:t>tristique</a:t>
            </a:r>
            <a:r>
              <a:rPr lang="en-US"/>
              <a:t> </a:t>
            </a:r>
            <a:r>
              <a:rPr lang="en-US" err="1"/>
              <a:t>sed</a:t>
            </a:r>
            <a:r>
              <a:rPr lang="en-US"/>
              <a:t> </a:t>
            </a:r>
            <a:r>
              <a:rPr lang="en-US" err="1"/>
              <a:t>leo</a:t>
            </a:r>
            <a:r>
              <a:rPr lang="en-US"/>
              <a:t>. </a:t>
            </a:r>
            <a:r>
              <a:rPr lang="en-US" err="1"/>
              <a:t>Pellentesque</a:t>
            </a:r>
            <a:r>
              <a:rPr lang="en-US"/>
              <a:t> </a:t>
            </a:r>
            <a:r>
              <a:rPr lang="en-US" err="1"/>
              <a:t>erat</a:t>
            </a:r>
            <a:r>
              <a:rPr lang="en-US"/>
              <a:t> </a:t>
            </a:r>
            <a:r>
              <a:rPr lang="en-US" err="1"/>
              <a:t>metus</a:t>
            </a:r>
            <a:r>
              <a:rPr lang="en-US"/>
              <a:t>, </a:t>
            </a:r>
            <a:r>
              <a:rPr lang="en-US" err="1"/>
              <a:t>egestas</a:t>
            </a:r>
            <a:r>
              <a:rPr lang="en-US"/>
              <a:t> </a:t>
            </a:r>
            <a:r>
              <a:rPr lang="en-US" err="1"/>
              <a:t>feugiat</a:t>
            </a:r>
            <a:r>
              <a:rPr lang="en-US"/>
              <a:t> </a:t>
            </a:r>
            <a:r>
              <a:rPr lang="en-US" err="1"/>
              <a:t>egestas</a:t>
            </a:r>
            <a:r>
              <a:rPr lang="en-US"/>
              <a:t> at, </a:t>
            </a:r>
            <a:r>
              <a:rPr lang="en-US" err="1"/>
              <a:t>sollicitudin</a:t>
            </a:r>
            <a:r>
              <a:rPr lang="en-US"/>
              <a:t> at </a:t>
            </a:r>
            <a:r>
              <a:rPr lang="en-US" err="1"/>
              <a:t>tortor</a:t>
            </a:r>
            <a:r>
              <a:rPr lang="en-US"/>
              <a:t>. Integer </a:t>
            </a:r>
            <a:r>
              <a:rPr lang="en-US" err="1"/>
              <a:t>orci</a:t>
            </a:r>
            <a:r>
              <a:rPr lang="en-US"/>
              <a:t> </a:t>
            </a:r>
            <a:r>
              <a:rPr lang="en-US" err="1"/>
              <a:t>tortor</a:t>
            </a:r>
            <a:r>
              <a:rPr lang="en-US"/>
              <a:t>, </a:t>
            </a:r>
            <a:r>
              <a:rPr lang="en-US" err="1"/>
              <a:t>sodales</a:t>
            </a:r>
            <a:r>
              <a:rPr lang="en-US"/>
              <a:t> sit </a:t>
            </a:r>
            <a:r>
              <a:rPr lang="en-US" err="1"/>
              <a:t>amet</a:t>
            </a:r>
            <a:r>
              <a:rPr lang="en-US"/>
              <a:t> </a:t>
            </a:r>
            <a:r>
              <a:rPr lang="en-US" err="1"/>
              <a:t>mauris</a:t>
            </a:r>
            <a:r>
              <a:rPr lang="en-US"/>
              <a:t> a, </a:t>
            </a:r>
            <a:r>
              <a:rPr lang="en-US" err="1"/>
              <a:t>bibendum</a:t>
            </a:r>
            <a:r>
              <a:rPr lang="en-US"/>
              <a:t> </a:t>
            </a:r>
            <a:r>
              <a:rPr lang="en-US" err="1"/>
              <a:t>aliquam</a:t>
            </a:r>
            <a:r>
              <a:rPr lang="en-US"/>
              <a:t> </a:t>
            </a:r>
            <a:r>
              <a:rPr lang="en-US" err="1"/>
              <a:t>turpis</a:t>
            </a:r>
            <a:r>
              <a:rPr lang="en-US"/>
              <a:t>.</a:t>
            </a:r>
          </a:p>
        </p:txBody>
      </p:sp>
      <p:sp>
        <p:nvSpPr>
          <p:cNvPr id="7" name="Picture Placeholder 6"/>
          <p:cNvSpPr>
            <a:spLocks noGrp="1"/>
          </p:cNvSpPr>
          <p:nvPr>
            <p:ph type="pic" sz="quarter" idx="16"/>
          </p:nvPr>
        </p:nvSpPr>
        <p:spPr>
          <a:xfrm>
            <a:off x="6706778" y="1"/>
            <a:ext cx="5485221" cy="6222999"/>
          </a:xfrm>
          <a:prstGeom prst="rect">
            <a:avLst/>
          </a:prstGeom>
        </p:spPr>
        <p:txBody>
          <a:bodyPr/>
          <a:lstStyle/>
          <a:p>
            <a:r>
              <a:rPr lang="en-US"/>
              <a:t>Drag picture to placeholder or click icon to add</a:t>
            </a:r>
          </a:p>
        </p:txBody>
      </p:sp>
      <p:sp>
        <p:nvSpPr>
          <p:cNvPr id="20" name="Date Placeholder 3"/>
          <p:cNvSpPr>
            <a:spLocks noGrp="1"/>
          </p:cNvSpPr>
          <p:nvPr>
            <p:ph type="dt" sz="half" idx="2"/>
          </p:nvPr>
        </p:nvSpPr>
        <p:spPr>
          <a:xfrm>
            <a:off x="609600" y="6356349"/>
            <a:ext cx="2743200" cy="365125"/>
          </a:xfrm>
          <a:prstGeom prst="rect">
            <a:avLst/>
          </a:prstGeom>
        </p:spPr>
        <p:txBody>
          <a:bodyPr anchor="ctr"/>
          <a:lstStyle>
            <a:lvl1pPr>
              <a:defRPr sz="1200" b="0" i="0">
                <a:solidFill>
                  <a:schemeClr val="bg2"/>
                </a:solidFill>
                <a:latin typeface="Helvetica" charset="0"/>
                <a:ea typeface="Helvetica" charset="0"/>
                <a:cs typeface="Helvetica" charset="0"/>
              </a:defRPr>
            </a:lvl1pPr>
          </a:lstStyle>
          <a:p>
            <a:endParaRPr lang="en-US"/>
          </a:p>
        </p:txBody>
      </p:sp>
      <p:sp>
        <p:nvSpPr>
          <p:cNvPr id="21" name="Slide Number Placeholder 5"/>
          <p:cNvSpPr>
            <a:spLocks noGrp="1"/>
          </p:cNvSpPr>
          <p:nvPr>
            <p:ph type="sldNum" sz="quarter" idx="4"/>
          </p:nvPr>
        </p:nvSpPr>
        <p:spPr>
          <a:xfrm>
            <a:off x="8153400" y="6356350"/>
            <a:ext cx="2743200" cy="365125"/>
          </a:xfrm>
          <a:prstGeom prst="rect">
            <a:avLst/>
          </a:prstGeom>
        </p:spPr>
        <p:txBody>
          <a:bodyPr anchor="ctr"/>
          <a:lstStyle>
            <a:lvl1pPr algn="r">
              <a:defRPr sz="1200" b="0" i="0">
                <a:solidFill>
                  <a:schemeClr val="bg2"/>
                </a:solidFill>
                <a:latin typeface="Helvetica" charset="0"/>
                <a:ea typeface="Helvetica" charset="0"/>
                <a:cs typeface="Helvetica" charset="0"/>
              </a:defRPr>
            </a:lvl1pPr>
          </a:lstStyle>
          <a:p>
            <a:fld id="{65A38D63-EF50-1542-A849-D6AE0BA4DD58}" type="slidenum">
              <a:rPr lang="en-US" smtClean="0"/>
              <a:pPr/>
              <a:t>‹#›</a:t>
            </a:fld>
            <a:endParaRPr lang="en-US"/>
          </a:p>
        </p:txBody>
      </p:sp>
      <p:sp>
        <p:nvSpPr>
          <p:cNvPr id="22" name="Footer Placeholder 4"/>
          <p:cNvSpPr>
            <a:spLocks noGrp="1"/>
          </p:cNvSpPr>
          <p:nvPr>
            <p:ph type="ftr" sz="quarter" idx="3"/>
          </p:nvPr>
        </p:nvSpPr>
        <p:spPr>
          <a:xfrm>
            <a:off x="3824288" y="6356350"/>
            <a:ext cx="4114800" cy="365125"/>
          </a:xfrm>
          <a:prstGeom prst="rect">
            <a:avLst/>
          </a:prstGeom>
        </p:spPr>
        <p:txBody>
          <a:bodyPr anchor="ctr"/>
          <a:lstStyle>
            <a:lvl1pPr algn="ctr">
              <a:defRPr sz="1200" b="0" i="0">
                <a:solidFill>
                  <a:schemeClr val="bg2"/>
                </a:solidFill>
                <a:latin typeface="Helvetica" charset="0"/>
                <a:ea typeface="Helvetica" charset="0"/>
                <a:cs typeface="Helvetica" charset="0"/>
              </a:defRPr>
            </a:lvl1pPr>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Paragraph">
    <p:spTree>
      <p:nvGrpSpPr>
        <p:cNvPr id="1" name=""/>
        <p:cNvGrpSpPr/>
        <p:nvPr/>
      </p:nvGrpSpPr>
      <p:grpSpPr>
        <a:xfrm>
          <a:off x="0" y="0"/>
          <a:ext cx="0" cy="0"/>
          <a:chOff x="0" y="0"/>
          <a:chExt cx="0" cy="0"/>
        </a:xfrm>
      </p:grpSpPr>
      <p:sp>
        <p:nvSpPr>
          <p:cNvPr id="22" name="Date Placeholder 3"/>
          <p:cNvSpPr>
            <a:spLocks noGrp="1"/>
          </p:cNvSpPr>
          <p:nvPr>
            <p:ph type="dt" sz="half" idx="2"/>
          </p:nvPr>
        </p:nvSpPr>
        <p:spPr>
          <a:xfrm>
            <a:off x="609600" y="6356349"/>
            <a:ext cx="2743200" cy="365125"/>
          </a:xfrm>
          <a:prstGeom prst="rect">
            <a:avLst/>
          </a:prstGeom>
        </p:spPr>
        <p:txBody>
          <a:bodyPr anchor="ctr"/>
          <a:lstStyle>
            <a:lvl1pPr>
              <a:defRPr sz="1200" b="0" i="0">
                <a:solidFill>
                  <a:schemeClr val="bg2"/>
                </a:solidFill>
                <a:latin typeface="Helvetica" charset="0"/>
                <a:ea typeface="Helvetica" charset="0"/>
                <a:cs typeface="Helvetica" charset="0"/>
              </a:defRPr>
            </a:lvl1pPr>
          </a:lstStyle>
          <a:p>
            <a:endParaRPr lang="en-US"/>
          </a:p>
        </p:txBody>
      </p:sp>
      <p:sp>
        <p:nvSpPr>
          <p:cNvPr id="23" name="Slide Number Placeholder 5"/>
          <p:cNvSpPr>
            <a:spLocks noGrp="1"/>
          </p:cNvSpPr>
          <p:nvPr>
            <p:ph type="sldNum" sz="quarter" idx="4"/>
          </p:nvPr>
        </p:nvSpPr>
        <p:spPr>
          <a:xfrm>
            <a:off x="8153400" y="6356350"/>
            <a:ext cx="2743200" cy="365125"/>
          </a:xfrm>
          <a:prstGeom prst="rect">
            <a:avLst/>
          </a:prstGeom>
        </p:spPr>
        <p:txBody>
          <a:bodyPr anchor="ctr"/>
          <a:lstStyle>
            <a:lvl1pPr algn="r">
              <a:defRPr sz="1200" b="0" i="0">
                <a:solidFill>
                  <a:schemeClr val="bg2"/>
                </a:solidFill>
                <a:latin typeface="Helvetica" charset="0"/>
                <a:ea typeface="Helvetica" charset="0"/>
                <a:cs typeface="Helvetica" charset="0"/>
              </a:defRPr>
            </a:lvl1pPr>
          </a:lstStyle>
          <a:p>
            <a:fld id="{6EA02C58-81D1-A848-871E-E11E789432AA}" type="slidenum">
              <a:rPr lang="en-US" smtClean="0"/>
              <a:pPr/>
              <a:t>‹#›</a:t>
            </a:fld>
            <a:endParaRPr lang="en-US"/>
          </a:p>
        </p:txBody>
      </p:sp>
      <p:sp>
        <p:nvSpPr>
          <p:cNvPr id="24" name="Footer Placeholder 4"/>
          <p:cNvSpPr>
            <a:spLocks noGrp="1"/>
          </p:cNvSpPr>
          <p:nvPr>
            <p:ph type="ftr" sz="quarter" idx="3"/>
          </p:nvPr>
        </p:nvSpPr>
        <p:spPr>
          <a:xfrm>
            <a:off x="3824288" y="6356350"/>
            <a:ext cx="4114800" cy="365125"/>
          </a:xfrm>
          <a:prstGeom prst="rect">
            <a:avLst/>
          </a:prstGeom>
        </p:spPr>
        <p:txBody>
          <a:bodyPr anchor="ctr"/>
          <a:lstStyle>
            <a:lvl1pPr algn="ctr">
              <a:defRPr sz="1200" b="0" i="0">
                <a:solidFill>
                  <a:schemeClr val="bg2"/>
                </a:solidFill>
                <a:latin typeface="Helvetica" charset="0"/>
                <a:ea typeface="Helvetica" charset="0"/>
                <a:cs typeface="Helvetica" charset="0"/>
              </a:defRPr>
            </a:lvl1pPr>
          </a:lstStyle>
          <a:p>
            <a:endParaRPr lang="en-US"/>
          </a:p>
        </p:txBody>
      </p:sp>
      <p:sp>
        <p:nvSpPr>
          <p:cNvPr id="8" name="Text Placeholder 2"/>
          <p:cNvSpPr>
            <a:spLocks noGrp="1"/>
          </p:cNvSpPr>
          <p:nvPr>
            <p:ph type="body" sz="quarter" idx="14" hasCustomPrompt="1"/>
          </p:nvPr>
        </p:nvSpPr>
        <p:spPr>
          <a:xfrm>
            <a:off x="885824" y="2377879"/>
            <a:ext cx="4184650" cy="1968444"/>
          </a:xfrm>
          <a:prstGeom prst="rect">
            <a:avLst/>
          </a:prstGeom>
        </p:spPr>
        <p:txBody>
          <a:bodyPr/>
          <a:lstStyle>
            <a:lvl1pPr marL="228600" indent="-228600">
              <a:lnSpc>
                <a:spcPct val="150000"/>
              </a:lnSpc>
              <a:buFont typeface="Arial" charset="0"/>
              <a:buChar char="•"/>
              <a:defRPr sz="1200" b="0" i="0">
                <a:solidFill>
                  <a:schemeClr val="accent1"/>
                </a:solidFill>
                <a:latin typeface="Helvetica" charset="0"/>
                <a:ea typeface="Helvetica" charset="0"/>
                <a:cs typeface="Helvetica" charset="0"/>
              </a:defRPr>
            </a:lvl1pPr>
            <a:lvl2pPr marL="685800" indent="-228600">
              <a:lnSpc>
                <a:spcPct val="150000"/>
              </a:lnSpc>
              <a:buFont typeface="Arial" charset="0"/>
              <a:buChar char="•"/>
              <a:defRPr sz="1200" b="0" i="0">
                <a:solidFill>
                  <a:schemeClr val="accent1"/>
                </a:solidFill>
                <a:latin typeface="Helvetica" charset="0"/>
                <a:ea typeface="Helvetica" charset="0"/>
                <a:cs typeface="Helvetica" charset="0"/>
              </a:defRPr>
            </a:lvl2pPr>
            <a:lvl3pPr marL="1143000" indent="-228600">
              <a:lnSpc>
                <a:spcPct val="150000"/>
              </a:lnSpc>
              <a:buFont typeface="Arial" charset="0"/>
              <a:buChar char="•"/>
              <a:defRPr sz="1200" b="0" i="0">
                <a:solidFill>
                  <a:schemeClr val="accent1"/>
                </a:solidFill>
                <a:latin typeface="Helvetica" charset="0"/>
                <a:ea typeface="Helvetica" charset="0"/>
                <a:cs typeface="Helvetica" charset="0"/>
              </a:defRPr>
            </a:lvl3pPr>
            <a:lvl4pPr marL="1600200" indent="-228600">
              <a:lnSpc>
                <a:spcPct val="150000"/>
              </a:lnSpc>
              <a:buFont typeface="Arial" charset="0"/>
              <a:buChar char="•"/>
              <a:defRPr sz="1200" b="0" i="0">
                <a:solidFill>
                  <a:schemeClr val="accent1"/>
                </a:solidFill>
                <a:latin typeface="Helvetica" charset="0"/>
                <a:ea typeface="Helvetica" charset="0"/>
                <a:cs typeface="Helvetica" charset="0"/>
              </a:defRPr>
            </a:lvl4pPr>
            <a:lvl5pPr marL="2057400" indent="-228600">
              <a:lnSpc>
                <a:spcPct val="150000"/>
              </a:lnSpc>
              <a:buFont typeface="Arial" charset="0"/>
              <a:buChar char="•"/>
              <a:defRPr sz="1200" b="0" i="0">
                <a:solidFill>
                  <a:schemeClr val="accent1"/>
                </a:solidFill>
                <a:latin typeface="Helvetica" charset="0"/>
                <a:ea typeface="Helvetica" charset="0"/>
                <a:cs typeface="Helvetica" charset="0"/>
              </a:defRPr>
            </a:lvl5pPr>
          </a:lstStyle>
          <a:p>
            <a:pPr lvl="0"/>
            <a:r>
              <a:rPr lang="en-US"/>
              <a:t>Make a bulleted list really easy</a:t>
            </a:r>
          </a:p>
          <a:p>
            <a:pPr lvl="1"/>
            <a:r>
              <a:rPr lang="en-US"/>
              <a:t>Second level</a:t>
            </a:r>
          </a:p>
          <a:p>
            <a:pPr lvl="2"/>
            <a:r>
              <a:rPr lang="en-US"/>
              <a:t>Third level</a:t>
            </a:r>
          </a:p>
          <a:p>
            <a:pPr lvl="3"/>
            <a:r>
              <a:rPr lang="en-US"/>
              <a:t>Fourth level</a:t>
            </a:r>
          </a:p>
          <a:p>
            <a:pPr lvl="4"/>
            <a:r>
              <a:rPr lang="en-US"/>
              <a:t>Fifth level</a:t>
            </a:r>
          </a:p>
        </p:txBody>
      </p:sp>
      <p:sp>
        <p:nvSpPr>
          <p:cNvPr id="9" name="Text Placeholder 26"/>
          <p:cNvSpPr>
            <a:spLocks noGrp="1"/>
          </p:cNvSpPr>
          <p:nvPr>
            <p:ph type="body" sz="quarter" idx="15" hasCustomPrompt="1"/>
          </p:nvPr>
        </p:nvSpPr>
        <p:spPr>
          <a:xfrm>
            <a:off x="885824" y="2113244"/>
            <a:ext cx="4643607" cy="242682"/>
          </a:xfrm>
          <a:prstGeom prst="rect">
            <a:avLst/>
          </a:prstGeom>
          <a:noFill/>
        </p:spPr>
        <p:txBody>
          <a:bodyPr anchor="ctr"/>
          <a:lstStyle>
            <a:lvl1pPr marL="0" indent="0">
              <a:lnSpc>
                <a:spcPct val="150000"/>
              </a:lnSpc>
              <a:buNone/>
              <a:defRPr lang="en-US" sz="1200" b="0" i="0" spc="0" smtClean="0">
                <a:ln>
                  <a:noFill/>
                </a:ln>
                <a:solidFill>
                  <a:schemeClr val="accent1"/>
                </a:solidFill>
                <a:effectLst/>
                <a:latin typeface="Helvetica" charset="0"/>
                <a:ea typeface="Helvetica" charset="0"/>
                <a:cs typeface="Helvetica" charset="0"/>
              </a:defRPr>
            </a:lvl1pPr>
          </a:lstStyle>
          <a:p>
            <a:pPr lvl="0"/>
            <a:r>
              <a:rPr lang="en-US"/>
              <a:t>CONTENT HEADLINE </a:t>
            </a:r>
          </a:p>
        </p:txBody>
      </p:sp>
      <p:sp>
        <p:nvSpPr>
          <p:cNvPr id="7" name="Picture Placeholder 6"/>
          <p:cNvSpPr>
            <a:spLocks noGrp="1"/>
          </p:cNvSpPr>
          <p:nvPr>
            <p:ph type="pic" sz="quarter" idx="16"/>
          </p:nvPr>
        </p:nvSpPr>
        <p:spPr>
          <a:xfrm>
            <a:off x="6705600" y="0"/>
            <a:ext cx="5486400" cy="6224337"/>
          </a:xfrm>
          <a:prstGeom prst="rect">
            <a:avLst/>
          </a:prstGeom>
        </p:spPr>
        <p:txBody>
          <a:bodyPr/>
          <a:lstStyle/>
          <a:p>
            <a:r>
              <a:rPr lang="en-US"/>
              <a:t>Drag picture to placeholder or click icon to add</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ULL FRAME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 y="0"/>
            <a:ext cx="12192000" cy="6858000"/>
          </a:xfrm>
          <a:prstGeom prst="rect">
            <a:avLst/>
          </a:prstGeom>
        </p:spPr>
        <p:txBody>
          <a:bodyPr/>
          <a:lstStyle/>
          <a:p>
            <a:endParaRPr lang="en-US"/>
          </a:p>
        </p:txBody>
      </p:sp>
    </p:spTree>
    <p:extLst>
      <p:ext uri="{BB962C8B-B14F-4D97-AF65-F5344CB8AC3E}">
        <p14:creationId xmlns:p14="http://schemas.microsoft.com/office/powerpoint/2010/main" val="1089483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0800000" flipH="1" flipV="1">
            <a:off x="1981853" y="1736755"/>
            <a:ext cx="592028" cy="410473"/>
          </a:xfrm>
          <a:prstGeom prst="rect">
            <a:avLst/>
          </a:prstGeom>
        </p:spPr>
      </p:pic>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flipH="1" flipV="1">
            <a:off x="3026952" y="5137471"/>
            <a:ext cx="584140" cy="513093"/>
          </a:xfrm>
          <a:prstGeom prst="rect">
            <a:avLst/>
          </a:prstGeom>
        </p:spPr>
      </p:pic>
      <p:pic>
        <p:nvPicPr>
          <p:cNvPr id="6" name="Picture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10800000" flipH="1" flipV="1">
            <a:off x="2017274" y="5148373"/>
            <a:ext cx="513093" cy="371007"/>
          </a:xfrm>
          <a:prstGeom prst="rect">
            <a:avLst/>
          </a:prstGeom>
        </p:spPr>
      </p:pic>
      <p:pic>
        <p:nvPicPr>
          <p:cNvPr id="7" name="Picture 6"/>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rot="10800000" flipH="1" flipV="1">
            <a:off x="6284769" y="5116485"/>
            <a:ext cx="489410" cy="489410"/>
          </a:xfrm>
          <a:prstGeom prst="rect">
            <a:avLst/>
          </a:prstGeom>
        </p:spPr>
      </p:pic>
      <p:pic>
        <p:nvPicPr>
          <p:cNvPr id="8" name="Picture 7"/>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rot="10800000" flipH="1" flipV="1">
            <a:off x="5295066" y="5023056"/>
            <a:ext cx="299963" cy="639394"/>
          </a:xfrm>
          <a:prstGeom prst="rect">
            <a:avLst/>
          </a:prstGeom>
        </p:spPr>
      </p:pic>
      <p:pic>
        <p:nvPicPr>
          <p:cNvPr id="9" name="Picture 8"/>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rot="10800000" flipH="1" flipV="1">
            <a:off x="4032133" y="5124378"/>
            <a:ext cx="678861" cy="473624"/>
          </a:xfrm>
          <a:prstGeom prst="rect">
            <a:avLst/>
          </a:prstGeom>
        </p:spPr>
      </p:pic>
      <p:pic>
        <p:nvPicPr>
          <p:cNvPr id="10" name="Picture 9"/>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rot="10800000" flipH="1" flipV="1">
            <a:off x="7379740" y="5124378"/>
            <a:ext cx="457835" cy="544668"/>
          </a:xfrm>
          <a:prstGeom prst="rect">
            <a:avLst/>
          </a:prstGeom>
        </p:spPr>
      </p:pic>
      <p:pic>
        <p:nvPicPr>
          <p:cNvPr id="11" name="Picture 10"/>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rot="10800000" flipH="1" flipV="1">
            <a:off x="9524494" y="4016975"/>
            <a:ext cx="481520" cy="386796"/>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rot="10800000" flipH="1" flipV="1">
            <a:off x="8439259" y="4037302"/>
            <a:ext cx="355215" cy="347324"/>
          </a:xfrm>
          <a:prstGeom prst="rect">
            <a:avLst/>
          </a:prstGeom>
        </p:spPr>
      </p:pic>
      <p:pic>
        <p:nvPicPr>
          <p:cNvPr id="13" name="Picture 12"/>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rot="10800000" flipH="1" flipV="1">
            <a:off x="7437009" y="3940531"/>
            <a:ext cx="339430" cy="576241"/>
          </a:xfrm>
          <a:prstGeom prst="rect">
            <a:avLst/>
          </a:prstGeom>
        </p:spPr>
      </p:pic>
      <p:pic>
        <p:nvPicPr>
          <p:cNvPr id="14" name="Picture 13"/>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rot="10800000" flipH="1" flipV="1">
            <a:off x="6245301" y="3990009"/>
            <a:ext cx="568348" cy="418365"/>
          </a:xfrm>
          <a:prstGeom prst="rect">
            <a:avLst/>
          </a:prstGeom>
        </p:spPr>
      </p:pic>
      <p:pic>
        <p:nvPicPr>
          <p:cNvPr id="15" name="Picture 14"/>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rot="10800000" flipH="1" flipV="1">
            <a:off x="5044788" y="3916850"/>
            <a:ext cx="749910" cy="520989"/>
          </a:xfrm>
          <a:prstGeom prst="rect">
            <a:avLst/>
          </a:prstGeom>
        </p:spPr>
      </p:pic>
      <p:pic>
        <p:nvPicPr>
          <p:cNvPr id="16" name="Picture 15"/>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rot="10800000" flipH="1" flipV="1">
            <a:off x="4123555" y="3916850"/>
            <a:ext cx="481519" cy="623605"/>
          </a:xfrm>
          <a:prstGeom prst="rect">
            <a:avLst/>
          </a:prstGeom>
        </p:spPr>
      </p:pic>
      <p:pic>
        <p:nvPicPr>
          <p:cNvPr id="17" name="Picture 16"/>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rot="10800000" flipH="1" flipV="1">
            <a:off x="3016437" y="4071120"/>
            <a:ext cx="615712" cy="378896"/>
          </a:xfrm>
          <a:prstGeom prst="rect">
            <a:avLst/>
          </a:prstGeom>
        </p:spPr>
      </p:pic>
      <p:pic>
        <p:nvPicPr>
          <p:cNvPr id="18" name="Picture 17"/>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rot="10800000" flipH="1" flipV="1">
            <a:off x="2076833" y="3957841"/>
            <a:ext cx="394688" cy="497306"/>
          </a:xfrm>
          <a:prstGeom prst="rect">
            <a:avLst/>
          </a:prstGeom>
        </p:spPr>
      </p:pic>
      <p:pic>
        <p:nvPicPr>
          <p:cNvPr id="19" name="Picture 18"/>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rot="10800000" flipH="1" flipV="1">
            <a:off x="9477132" y="5033913"/>
            <a:ext cx="576244" cy="599927"/>
          </a:xfrm>
          <a:prstGeom prst="rect">
            <a:avLst/>
          </a:prstGeom>
        </p:spPr>
      </p:pic>
      <p:pic>
        <p:nvPicPr>
          <p:cNvPr id="20" name="Picture 19"/>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rot="10800000" flipH="1" flipV="1">
            <a:off x="9594272" y="2782719"/>
            <a:ext cx="284175" cy="528880"/>
          </a:xfrm>
          <a:prstGeom prst="rect">
            <a:avLst/>
          </a:prstGeom>
        </p:spPr>
      </p:pic>
      <p:pic>
        <p:nvPicPr>
          <p:cNvPr id="21" name="Picture 20"/>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rot="10800000" flipH="1" flipV="1">
            <a:off x="8416083" y="2823397"/>
            <a:ext cx="497304" cy="497304"/>
          </a:xfrm>
          <a:prstGeom prst="rect">
            <a:avLst/>
          </a:prstGeom>
        </p:spPr>
      </p:pic>
      <p:pic>
        <p:nvPicPr>
          <p:cNvPr id="22" name="Picture 21"/>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rot="10800000" flipH="1" flipV="1">
            <a:off x="7385700" y="2879183"/>
            <a:ext cx="442049" cy="363113"/>
          </a:xfrm>
          <a:prstGeom prst="rect">
            <a:avLst/>
          </a:prstGeom>
        </p:spPr>
      </p:pic>
      <p:pic>
        <p:nvPicPr>
          <p:cNvPr id="23" name="Picture 22"/>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rot="10800000" flipH="1" flipV="1">
            <a:off x="6290570" y="2881385"/>
            <a:ext cx="457840" cy="371007"/>
          </a:xfrm>
          <a:prstGeom prst="rect">
            <a:avLst/>
          </a:prstGeom>
        </p:spPr>
      </p:pic>
      <p:pic>
        <p:nvPicPr>
          <p:cNvPr id="24" name="Picture 23"/>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rot="10800000" flipH="1" flipV="1">
            <a:off x="5141772" y="2759332"/>
            <a:ext cx="584136" cy="584136"/>
          </a:xfrm>
          <a:prstGeom prst="rect">
            <a:avLst/>
          </a:prstGeom>
        </p:spPr>
      </p:pic>
      <p:pic>
        <p:nvPicPr>
          <p:cNvPr id="25" name="Picture 24"/>
          <p:cNvPicPr>
            <a:picLocks noChangeAspect="1"/>
          </p:cNvPicPr>
          <p:nvPr userDrawn="1"/>
        </p:nvPicPr>
        <p:blipFill>
          <a:blip r:embed="rId23">
            <a:extLst>
              <a:ext uri="{28A0092B-C50C-407E-A947-70E740481C1C}">
                <a14:useLocalDpi xmlns:a14="http://schemas.microsoft.com/office/drawing/2010/main" val="0"/>
              </a:ext>
            </a:extLst>
          </a:blip>
          <a:stretch>
            <a:fillRect/>
          </a:stretch>
        </p:blipFill>
        <p:spPr>
          <a:xfrm rot="10800000" flipH="1" flipV="1">
            <a:off x="4136126" y="2798508"/>
            <a:ext cx="489410" cy="497301"/>
          </a:xfrm>
          <a:prstGeom prst="rect">
            <a:avLst/>
          </a:prstGeom>
        </p:spPr>
      </p:pic>
      <p:pic>
        <p:nvPicPr>
          <p:cNvPr id="26" name="Picture 25"/>
          <p:cNvPicPr>
            <a:picLocks noChangeAspect="1"/>
          </p:cNvPicPr>
          <p:nvPr userDrawn="1"/>
        </p:nvPicPr>
        <p:blipFill>
          <a:blip r:embed="rId24">
            <a:extLst>
              <a:ext uri="{28A0092B-C50C-407E-A947-70E740481C1C}">
                <a14:useLocalDpi xmlns:a14="http://schemas.microsoft.com/office/drawing/2010/main" val="0"/>
              </a:ext>
            </a:extLst>
          </a:blip>
          <a:stretch>
            <a:fillRect/>
          </a:stretch>
        </p:blipFill>
        <p:spPr>
          <a:xfrm rot="10800000" flipH="1" flipV="1">
            <a:off x="3093224" y="2837969"/>
            <a:ext cx="457839" cy="457839"/>
          </a:xfrm>
          <a:prstGeom prst="rect">
            <a:avLst/>
          </a:prstGeom>
        </p:spPr>
      </p:pic>
      <p:pic>
        <p:nvPicPr>
          <p:cNvPr id="27" name="Picture 26"/>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rot="10800000" flipH="1" flipV="1">
            <a:off x="2116303" y="2770184"/>
            <a:ext cx="315750" cy="568351"/>
          </a:xfrm>
          <a:prstGeom prst="rect">
            <a:avLst/>
          </a:prstGeom>
        </p:spPr>
      </p:pic>
      <p:pic>
        <p:nvPicPr>
          <p:cNvPr id="28" name="Picture 27"/>
          <p:cNvPicPr>
            <a:picLocks noChangeAspect="1"/>
          </p:cNvPicPr>
          <p:nvPr userDrawn="1"/>
        </p:nvPicPr>
        <p:blipFill>
          <a:blip r:embed="rId26">
            <a:extLst>
              <a:ext uri="{28A0092B-C50C-407E-A947-70E740481C1C}">
                <a14:useLocalDpi xmlns:a14="http://schemas.microsoft.com/office/drawing/2010/main" val="0"/>
              </a:ext>
            </a:extLst>
          </a:blip>
          <a:stretch>
            <a:fillRect/>
          </a:stretch>
        </p:blipFill>
        <p:spPr>
          <a:xfrm rot="10800000" flipH="1" flipV="1">
            <a:off x="8543898" y="5117265"/>
            <a:ext cx="307854" cy="520985"/>
          </a:xfrm>
          <a:prstGeom prst="rect">
            <a:avLst/>
          </a:prstGeom>
        </p:spPr>
      </p:pic>
      <p:pic>
        <p:nvPicPr>
          <p:cNvPr id="29" name="Picture 28"/>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rot="10800000" flipH="1" flipV="1">
            <a:off x="9507442" y="1728213"/>
            <a:ext cx="457836" cy="410473"/>
          </a:xfrm>
          <a:prstGeom prst="rect">
            <a:avLst/>
          </a:prstGeom>
        </p:spPr>
      </p:pic>
      <p:pic>
        <p:nvPicPr>
          <p:cNvPr id="30" name="Picture 29"/>
          <p:cNvPicPr>
            <a:picLocks noChangeAspect="1"/>
          </p:cNvPicPr>
          <p:nvPr userDrawn="1"/>
        </p:nvPicPr>
        <p:blipFill>
          <a:blip r:embed="rId28">
            <a:extLst>
              <a:ext uri="{28A0092B-C50C-407E-A947-70E740481C1C}">
                <a14:useLocalDpi xmlns:a14="http://schemas.microsoft.com/office/drawing/2010/main" val="0"/>
              </a:ext>
            </a:extLst>
          </a:blip>
          <a:stretch>
            <a:fillRect/>
          </a:stretch>
        </p:blipFill>
        <p:spPr>
          <a:xfrm rot="10800000" flipH="1" flipV="1">
            <a:off x="8479232" y="1700584"/>
            <a:ext cx="371007" cy="465733"/>
          </a:xfrm>
          <a:prstGeom prst="rect">
            <a:avLst/>
          </a:prstGeom>
        </p:spPr>
      </p:pic>
      <p:pic>
        <p:nvPicPr>
          <p:cNvPr id="31" name="Picture 30"/>
          <p:cNvPicPr>
            <a:picLocks noChangeAspect="1"/>
          </p:cNvPicPr>
          <p:nvPr userDrawn="1"/>
        </p:nvPicPr>
        <p:blipFill>
          <a:blip r:embed="rId29">
            <a:extLst>
              <a:ext uri="{28A0092B-C50C-407E-A947-70E740481C1C}">
                <a14:useLocalDpi xmlns:a14="http://schemas.microsoft.com/office/drawing/2010/main" val="0"/>
              </a:ext>
            </a:extLst>
          </a:blip>
          <a:stretch>
            <a:fillRect/>
          </a:stretch>
        </p:blipFill>
        <p:spPr>
          <a:xfrm rot="10800000" flipH="1" flipV="1">
            <a:off x="7331905" y="1676904"/>
            <a:ext cx="520985" cy="513094"/>
          </a:xfrm>
          <a:prstGeom prst="rect">
            <a:avLst/>
          </a:prstGeom>
        </p:spPr>
      </p:pic>
      <p:pic>
        <p:nvPicPr>
          <p:cNvPr id="32" name="Picture 31"/>
          <p:cNvPicPr>
            <a:picLocks noChangeAspect="1"/>
          </p:cNvPicPr>
          <p:nvPr userDrawn="1"/>
        </p:nvPicPr>
        <p:blipFill>
          <a:blip r:embed="rId30">
            <a:extLst>
              <a:ext uri="{28A0092B-C50C-407E-A947-70E740481C1C}">
                <a14:useLocalDpi xmlns:a14="http://schemas.microsoft.com/office/drawing/2010/main" val="0"/>
              </a:ext>
            </a:extLst>
          </a:blip>
          <a:stretch>
            <a:fillRect/>
          </a:stretch>
        </p:blipFill>
        <p:spPr>
          <a:xfrm rot="10800000" flipH="1" flipV="1">
            <a:off x="6390036" y="1641382"/>
            <a:ext cx="260493" cy="584138"/>
          </a:xfrm>
          <a:prstGeom prst="rect">
            <a:avLst/>
          </a:prstGeom>
        </p:spPr>
      </p:pic>
      <p:pic>
        <p:nvPicPr>
          <p:cNvPr id="33" name="Picture 32"/>
          <p:cNvPicPr>
            <a:picLocks noChangeAspect="1"/>
          </p:cNvPicPr>
          <p:nvPr userDrawn="1"/>
        </p:nvPicPr>
        <p:blipFill>
          <a:blip r:embed="rId31">
            <a:extLst>
              <a:ext uri="{28A0092B-C50C-407E-A947-70E740481C1C}">
                <a14:useLocalDpi xmlns:a14="http://schemas.microsoft.com/office/drawing/2010/main" val="0"/>
              </a:ext>
            </a:extLst>
          </a:blip>
          <a:stretch>
            <a:fillRect/>
          </a:stretch>
        </p:blipFill>
        <p:spPr>
          <a:xfrm rot="10800000" flipH="1" flipV="1">
            <a:off x="5119218" y="1665066"/>
            <a:ext cx="639392" cy="536772"/>
          </a:xfrm>
          <a:prstGeom prst="rect">
            <a:avLst/>
          </a:prstGeom>
        </p:spPr>
      </p:pic>
      <p:pic>
        <p:nvPicPr>
          <p:cNvPr id="34" name="Picture 33"/>
          <p:cNvPicPr>
            <a:picLocks noChangeAspect="1"/>
          </p:cNvPicPr>
          <p:nvPr userDrawn="1"/>
        </p:nvPicPr>
        <p:blipFill>
          <a:blip r:embed="rId32">
            <a:extLst>
              <a:ext uri="{28A0092B-C50C-407E-A947-70E740481C1C}">
                <a14:useLocalDpi xmlns:a14="http://schemas.microsoft.com/office/drawing/2010/main" val="0"/>
              </a:ext>
            </a:extLst>
          </a:blip>
          <a:stretch>
            <a:fillRect/>
          </a:stretch>
        </p:blipFill>
        <p:spPr>
          <a:xfrm rot="10800000" flipH="1" flipV="1">
            <a:off x="4187633" y="1672598"/>
            <a:ext cx="449943" cy="449943"/>
          </a:xfrm>
          <a:prstGeom prst="rect">
            <a:avLst/>
          </a:prstGeom>
        </p:spPr>
      </p:pic>
      <p:pic>
        <p:nvPicPr>
          <p:cNvPr id="35" name="Picture 34"/>
          <p:cNvPicPr>
            <a:picLocks noChangeAspect="1"/>
          </p:cNvPicPr>
          <p:nvPr userDrawn="1"/>
        </p:nvPicPr>
        <p:blipFill>
          <a:blip r:embed="rId33">
            <a:extLst>
              <a:ext uri="{28A0092B-C50C-407E-A947-70E740481C1C}">
                <a14:useLocalDpi xmlns:a14="http://schemas.microsoft.com/office/drawing/2010/main" val="0"/>
              </a:ext>
            </a:extLst>
          </a:blip>
          <a:stretch>
            <a:fillRect/>
          </a:stretch>
        </p:blipFill>
        <p:spPr>
          <a:xfrm rot="10800000" flipH="1" flipV="1">
            <a:off x="3057277" y="1705180"/>
            <a:ext cx="513093" cy="442048"/>
          </a:xfrm>
          <a:prstGeom prst="rect">
            <a:avLst/>
          </a:prstGeom>
        </p:spPr>
      </p:pic>
    </p:spTree>
    <p:extLst>
      <p:ext uri="{BB962C8B-B14F-4D97-AF65-F5344CB8AC3E}">
        <p14:creationId xmlns:p14="http://schemas.microsoft.com/office/powerpoint/2010/main" val="5521495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6" name="Picture 3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0800000" flipH="1" flipV="1">
            <a:off x="1846041" y="1498609"/>
            <a:ext cx="862438" cy="869686"/>
          </a:xfrm>
          <a:prstGeom prst="rect">
            <a:avLst/>
          </a:prstGeom>
        </p:spPr>
      </p:pic>
      <p:pic>
        <p:nvPicPr>
          <p:cNvPr id="37" name="Picture 3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flipH="1" flipV="1">
            <a:off x="2903999" y="4926598"/>
            <a:ext cx="869686" cy="869686"/>
          </a:xfrm>
          <a:prstGeom prst="rect">
            <a:avLst/>
          </a:prstGeom>
        </p:spPr>
      </p:pic>
      <p:pic>
        <p:nvPicPr>
          <p:cNvPr id="38" name="Picture 3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10800000" flipH="1" flipV="1">
            <a:off x="1828585" y="4901448"/>
            <a:ext cx="869686" cy="869686"/>
          </a:xfrm>
          <a:prstGeom prst="rect">
            <a:avLst/>
          </a:prstGeom>
        </p:spPr>
      </p:pic>
      <p:pic>
        <p:nvPicPr>
          <p:cNvPr id="39" name="Picture 38"/>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rot="10800000" flipH="1" flipV="1">
            <a:off x="6084648" y="4918312"/>
            <a:ext cx="869686" cy="869686"/>
          </a:xfrm>
          <a:prstGeom prst="rect">
            <a:avLst/>
          </a:prstGeom>
        </p:spPr>
      </p:pic>
      <p:pic>
        <p:nvPicPr>
          <p:cNvPr id="40" name="Picture 39"/>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rot="10800000" flipH="1" flipV="1">
            <a:off x="5013595" y="4921936"/>
            <a:ext cx="869686" cy="862438"/>
          </a:xfrm>
          <a:prstGeom prst="rect">
            <a:avLst/>
          </a:prstGeom>
        </p:spPr>
      </p:pic>
      <p:pic>
        <p:nvPicPr>
          <p:cNvPr id="41" name="Picture 40"/>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rot="10800000" flipH="1" flipV="1">
            <a:off x="3945989" y="4908695"/>
            <a:ext cx="869686" cy="862438"/>
          </a:xfrm>
          <a:prstGeom prst="rect">
            <a:avLst/>
          </a:prstGeom>
        </p:spPr>
      </p:pic>
      <p:pic>
        <p:nvPicPr>
          <p:cNvPr id="42" name="Picture 41"/>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rot="10800000" flipH="1" flipV="1">
            <a:off x="7167344" y="4948005"/>
            <a:ext cx="869686" cy="862438"/>
          </a:xfrm>
          <a:prstGeom prst="rect">
            <a:avLst/>
          </a:prstGeom>
        </p:spPr>
      </p:pic>
      <p:pic>
        <p:nvPicPr>
          <p:cNvPr id="43" name="Picture 42"/>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rot="10800000" flipH="1" flipV="1">
            <a:off x="9335115" y="3764349"/>
            <a:ext cx="869686" cy="869686"/>
          </a:xfrm>
          <a:prstGeom prst="rect">
            <a:avLst/>
          </a:prstGeom>
        </p:spPr>
      </p:pic>
      <p:pic>
        <p:nvPicPr>
          <p:cNvPr id="44" name="Picture 43"/>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rot="10800000" flipH="1" flipV="1">
            <a:off x="8229893" y="3781058"/>
            <a:ext cx="869686" cy="869686"/>
          </a:xfrm>
          <a:prstGeom prst="rect">
            <a:avLst/>
          </a:prstGeom>
        </p:spPr>
      </p:pic>
      <p:pic>
        <p:nvPicPr>
          <p:cNvPr id="45" name="Picture 44"/>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rot="10800000" flipH="1" flipV="1">
            <a:off x="7165277" y="3785815"/>
            <a:ext cx="869686" cy="862438"/>
          </a:xfrm>
          <a:prstGeom prst="rect">
            <a:avLst/>
          </a:prstGeom>
        </p:spPr>
      </p:pic>
      <p:pic>
        <p:nvPicPr>
          <p:cNvPr id="46" name="Picture 45"/>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rot="10800000" flipH="1" flipV="1">
            <a:off x="6090290" y="3785814"/>
            <a:ext cx="869686" cy="862438"/>
          </a:xfrm>
          <a:prstGeom prst="rect">
            <a:avLst/>
          </a:prstGeom>
        </p:spPr>
      </p:pic>
      <p:pic>
        <p:nvPicPr>
          <p:cNvPr id="47" name="Picture 4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rot="10800000" flipH="1" flipV="1">
            <a:off x="5005423" y="3771651"/>
            <a:ext cx="862438" cy="869686"/>
          </a:xfrm>
          <a:prstGeom prst="rect">
            <a:avLst/>
          </a:prstGeom>
        </p:spPr>
      </p:pic>
      <p:pic>
        <p:nvPicPr>
          <p:cNvPr id="48" name="Picture 47"/>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rot="10800000" flipH="1" flipV="1">
            <a:off x="3939566" y="3782190"/>
            <a:ext cx="869686" cy="869686"/>
          </a:xfrm>
          <a:prstGeom prst="rect">
            <a:avLst/>
          </a:prstGeom>
        </p:spPr>
      </p:pic>
      <p:pic>
        <p:nvPicPr>
          <p:cNvPr id="49" name="Picture 48"/>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rot="10800000" flipH="1" flipV="1">
            <a:off x="2885826" y="3772731"/>
            <a:ext cx="862438" cy="869686"/>
          </a:xfrm>
          <a:prstGeom prst="rect">
            <a:avLst/>
          </a:prstGeom>
        </p:spPr>
      </p:pic>
      <p:pic>
        <p:nvPicPr>
          <p:cNvPr id="50" name="Picture 49"/>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rot="10800000" flipH="1" flipV="1">
            <a:off x="1839336" y="3772732"/>
            <a:ext cx="869686" cy="869686"/>
          </a:xfrm>
          <a:prstGeom prst="rect">
            <a:avLst/>
          </a:prstGeom>
        </p:spPr>
      </p:pic>
      <p:pic>
        <p:nvPicPr>
          <p:cNvPr id="51" name="Picture 50"/>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rot="10800000" flipH="1" flipV="1">
            <a:off x="9334035" y="4942915"/>
            <a:ext cx="862438" cy="869686"/>
          </a:xfrm>
          <a:prstGeom prst="rect">
            <a:avLst/>
          </a:prstGeom>
        </p:spPr>
      </p:pic>
      <p:pic>
        <p:nvPicPr>
          <p:cNvPr id="52" name="Picture 51"/>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rot="10800000" flipH="1" flipV="1">
            <a:off x="9301517" y="2623868"/>
            <a:ext cx="869686" cy="869686"/>
          </a:xfrm>
          <a:prstGeom prst="rect">
            <a:avLst/>
          </a:prstGeom>
        </p:spPr>
      </p:pic>
      <p:pic>
        <p:nvPicPr>
          <p:cNvPr id="53" name="Picture 52"/>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rot="10800000" flipH="1" flipV="1">
            <a:off x="8233991" y="2624780"/>
            <a:ext cx="862438" cy="869686"/>
          </a:xfrm>
          <a:prstGeom prst="rect">
            <a:avLst/>
          </a:prstGeom>
        </p:spPr>
      </p:pic>
      <p:pic>
        <p:nvPicPr>
          <p:cNvPr id="54" name="Picture 53"/>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rot="10800000" flipH="1" flipV="1">
            <a:off x="7171882" y="2624780"/>
            <a:ext cx="869686" cy="869686"/>
          </a:xfrm>
          <a:prstGeom prst="rect">
            <a:avLst/>
          </a:prstGeom>
        </p:spPr>
      </p:pic>
      <p:pic>
        <p:nvPicPr>
          <p:cNvPr id="55" name="Picture 54"/>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rot="10800000" flipH="1" flipV="1">
            <a:off x="6099709" y="2621744"/>
            <a:ext cx="869686" cy="869686"/>
          </a:xfrm>
          <a:prstGeom prst="rect">
            <a:avLst/>
          </a:prstGeom>
        </p:spPr>
      </p:pic>
      <p:pic>
        <p:nvPicPr>
          <p:cNvPr id="56" name="Picture 55"/>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rot="10800000" flipH="1" flipV="1">
            <a:off x="5010205" y="2617307"/>
            <a:ext cx="869686" cy="869686"/>
          </a:xfrm>
          <a:prstGeom prst="rect">
            <a:avLst/>
          </a:prstGeom>
        </p:spPr>
      </p:pic>
      <p:pic>
        <p:nvPicPr>
          <p:cNvPr id="57" name="Picture 56"/>
          <p:cNvPicPr>
            <a:picLocks noChangeAspect="1"/>
          </p:cNvPicPr>
          <p:nvPr userDrawn="1"/>
        </p:nvPicPr>
        <p:blipFill>
          <a:blip r:embed="rId23">
            <a:extLst>
              <a:ext uri="{28A0092B-C50C-407E-A947-70E740481C1C}">
                <a14:useLocalDpi xmlns:a14="http://schemas.microsoft.com/office/drawing/2010/main" val="0"/>
              </a:ext>
            </a:extLst>
          </a:blip>
          <a:stretch>
            <a:fillRect/>
          </a:stretch>
        </p:blipFill>
        <p:spPr>
          <a:xfrm rot="10800000" flipH="1" flipV="1">
            <a:off x="3942529" y="2623197"/>
            <a:ext cx="869686" cy="869686"/>
          </a:xfrm>
          <a:prstGeom prst="rect">
            <a:avLst/>
          </a:prstGeom>
        </p:spPr>
      </p:pic>
      <p:pic>
        <p:nvPicPr>
          <p:cNvPr id="58" name="Picture 57"/>
          <p:cNvPicPr>
            <a:picLocks noChangeAspect="1"/>
          </p:cNvPicPr>
          <p:nvPr userDrawn="1"/>
        </p:nvPicPr>
        <p:blipFill>
          <a:blip r:embed="rId24">
            <a:extLst>
              <a:ext uri="{28A0092B-C50C-407E-A947-70E740481C1C}">
                <a14:useLocalDpi xmlns:a14="http://schemas.microsoft.com/office/drawing/2010/main" val="0"/>
              </a:ext>
            </a:extLst>
          </a:blip>
          <a:stretch>
            <a:fillRect/>
          </a:stretch>
        </p:blipFill>
        <p:spPr>
          <a:xfrm rot="10800000" flipH="1" flipV="1">
            <a:off x="2899747" y="2624780"/>
            <a:ext cx="869686" cy="869686"/>
          </a:xfrm>
          <a:prstGeom prst="rect">
            <a:avLst/>
          </a:prstGeom>
        </p:spPr>
      </p:pic>
      <p:pic>
        <p:nvPicPr>
          <p:cNvPr id="59" name="Picture 58"/>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rot="10800000" flipH="1" flipV="1">
            <a:off x="1846584" y="2624780"/>
            <a:ext cx="862438" cy="869686"/>
          </a:xfrm>
          <a:prstGeom prst="rect">
            <a:avLst/>
          </a:prstGeom>
        </p:spPr>
      </p:pic>
      <p:pic>
        <p:nvPicPr>
          <p:cNvPr id="60" name="Picture 59"/>
          <p:cNvPicPr>
            <a:picLocks noChangeAspect="1"/>
          </p:cNvPicPr>
          <p:nvPr userDrawn="1"/>
        </p:nvPicPr>
        <p:blipFill>
          <a:blip r:embed="rId26">
            <a:extLst>
              <a:ext uri="{28A0092B-C50C-407E-A947-70E740481C1C}">
                <a14:useLocalDpi xmlns:a14="http://schemas.microsoft.com/office/drawing/2010/main" val="0"/>
              </a:ext>
            </a:extLst>
          </a:blip>
          <a:stretch>
            <a:fillRect/>
          </a:stretch>
        </p:blipFill>
        <p:spPr>
          <a:xfrm rot="10800000" flipH="1" flipV="1">
            <a:off x="8262982" y="4942915"/>
            <a:ext cx="869686" cy="869686"/>
          </a:xfrm>
          <a:prstGeom prst="rect">
            <a:avLst/>
          </a:prstGeom>
        </p:spPr>
      </p:pic>
      <p:pic>
        <p:nvPicPr>
          <p:cNvPr id="61" name="Picture 60"/>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rot="10800000" flipH="1" flipV="1">
            <a:off x="9304670" y="1505857"/>
            <a:ext cx="869686" cy="862438"/>
          </a:xfrm>
          <a:prstGeom prst="rect">
            <a:avLst/>
          </a:prstGeom>
        </p:spPr>
      </p:pic>
      <p:pic>
        <p:nvPicPr>
          <p:cNvPr id="62" name="Picture 61"/>
          <p:cNvPicPr>
            <a:picLocks noChangeAspect="1"/>
          </p:cNvPicPr>
          <p:nvPr userDrawn="1"/>
        </p:nvPicPr>
        <p:blipFill>
          <a:blip r:embed="rId28">
            <a:extLst>
              <a:ext uri="{28A0092B-C50C-407E-A947-70E740481C1C}">
                <a14:useLocalDpi xmlns:a14="http://schemas.microsoft.com/office/drawing/2010/main" val="0"/>
              </a:ext>
            </a:extLst>
          </a:blip>
          <a:stretch>
            <a:fillRect/>
          </a:stretch>
        </p:blipFill>
        <p:spPr>
          <a:xfrm rot="10800000" flipH="1" flipV="1">
            <a:off x="8243195" y="1498609"/>
            <a:ext cx="862438" cy="869686"/>
          </a:xfrm>
          <a:prstGeom prst="rect">
            <a:avLst/>
          </a:prstGeom>
        </p:spPr>
      </p:pic>
      <p:pic>
        <p:nvPicPr>
          <p:cNvPr id="63" name="Picture 62"/>
          <p:cNvPicPr>
            <a:picLocks noChangeAspect="1"/>
          </p:cNvPicPr>
          <p:nvPr userDrawn="1"/>
        </p:nvPicPr>
        <p:blipFill>
          <a:blip r:embed="rId29">
            <a:extLst>
              <a:ext uri="{28A0092B-C50C-407E-A947-70E740481C1C}">
                <a14:useLocalDpi xmlns:a14="http://schemas.microsoft.com/office/drawing/2010/main" val="0"/>
              </a:ext>
            </a:extLst>
          </a:blip>
          <a:stretch>
            <a:fillRect/>
          </a:stretch>
        </p:blipFill>
        <p:spPr>
          <a:xfrm rot="10800000" flipH="1" flipV="1">
            <a:off x="7171882" y="1491361"/>
            <a:ext cx="869686" cy="869686"/>
          </a:xfrm>
          <a:prstGeom prst="rect">
            <a:avLst/>
          </a:prstGeom>
        </p:spPr>
      </p:pic>
      <p:pic>
        <p:nvPicPr>
          <p:cNvPr id="64" name="Picture 63"/>
          <p:cNvPicPr>
            <a:picLocks noChangeAspect="1"/>
          </p:cNvPicPr>
          <p:nvPr userDrawn="1"/>
        </p:nvPicPr>
        <p:blipFill>
          <a:blip r:embed="rId30">
            <a:extLst>
              <a:ext uri="{28A0092B-C50C-407E-A947-70E740481C1C}">
                <a14:useLocalDpi xmlns:a14="http://schemas.microsoft.com/office/drawing/2010/main" val="0"/>
              </a:ext>
            </a:extLst>
          </a:blip>
          <a:stretch>
            <a:fillRect/>
          </a:stretch>
        </p:blipFill>
        <p:spPr>
          <a:xfrm rot="10800000" flipH="1" flipV="1">
            <a:off x="6090513" y="1498609"/>
            <a:ext cx="869686" cy="869686"/>
          </a:xfrm>
          <a:prstGeom prst="rect">
            <a:avLst/>
          </a:prstGeom>
        </p:spPr>
      </p:pic>
      <p:pic>
        <p:nvPicPr>
          <p:cNvPr id="65" name="Picture 64"/>
          <p:cNvPicPr>
            <a:picLocks noChangeAspect="1"/>
          </p:cNvPicPr>
          <p:nvPr userDrawn="1"/>
        </p:nvPicPr>
        <p:blipFill>
          <a:blip r:embed="rId31">
            <a:extLst>
              <a:ext uri="{28A0092B-C50C-407E-A947-70E740481C1C}">
                <a14:useLocalDpi xmlns:a14="http://schemas.microsoft.com/office/drawing/2010/main" val="0"/>
              </a:ext>
            </a:extLst>
          </a:blip>
          <a:stretch>
            <a:fillRect/>
          </a:stretch>
        </p:blipFill>
        <p:spPr>
          <a:xfrm rot="10800000" flipH="1" flipV="1">
            <a:off x="4998997" y="1495075"/>
            <a:ext cx="869686" cy="869686"/>
          </a:xfrm>
          <a:prstGeom prst="rect">
            <a:avLst/>
          </a:prstGeom>
        </p:spPr>
      </p:pic>
      <p:pic>
        <p:nvPicPr>
          <p:cNvPr id="66" name="Picture 65"/>
          <p:cNvPicPr>
            <a:picLocks noChangeAspect="1"/>
          </p:cNvPicPr>
          <p:nvPr userDrawn="1"/>
        </p:nvPicPr>
        <p:blipFill>
          <a:blip r:embed="rId32">
            <a:extLst>
              <a:ext uri="{28A0092B-C50C-407E-A947-70E740481C1C}">
                <a14:useLocalDpi xmlns:a14="http://schemas.microsoft.com/office/drawing/2010/main" val="0"/>
              </a:ext>
            </a:extLst>
          </a:blip>
          <a:stretch>
            <a:fillRect/>
          </a:stretch>
        </p:blipFill>
        <p:spPr>
          <a:xfrm rot="10800000" flipH="1" flipV="1">
            <a:off x="3937831" y="1498609"/>
            <a:ext cx="869686" cy="862438"/>
          </a:xfrm>
          <a:prstGeom prst="rect">
            <a:avLst/>
          </a:prstGeom>
        </p:spPr>
      </p:pic>
      <p:pic>
        <p:nvPicPr>
          <p:cNvPr id="67" name="Picture 66"/>
          <p:cNvPicPr>
            <a:picLocks noChangeAspect="1"/>
          </p:cNvPicPr>
          <p:nvPr userDrawn="1"/>
        </p:nvPicPr>
        <p:blipFill>
          <a:blip r:embed="rId33">
            <a:extLst>
              <a:ext uri="{28A0092B-C50C-407E-A947-70E740481C1C}">
                <a14:useLocalDpi xmlns:a14="http://schemas.microsoft.com/office/drawing/2010/main" val="0"/>
              </a:ext>
            </a:extLst>
          </a:blip>
          <a:stretch>
            <a:fillRect/>
          </a:stretch>
        </p:blipFill>
        <p:spPr>
          <a:xfrm rot="10800000" flipH="1" flipV="1">
            <a:off x="2893944" y="1491361"/>
            <a:ext cx="869686" cy="869686"/>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5" name="Picture Placeholder 24"/>
          <p:cNvSpPr>
            <a:spLocks noGrp="1"/>
          </p:cNvSpPr>
          <p:nvPr>
            <p:ph type="pic" sz="quarter" idx="13"/>
          </p:nvPr>
        </p:nvSpPr>
        <p:spPr>
          <a:xfrm>
            <a:off x="3457575" y="0"/>
            <a:ext cx="8734425" cy="6229350"/>
          </a:xfrm>
          <a:custGeom>
            <a:avLst/>
            <a:gdLst>
              <a:gd name="connsiteX0" fmla="*/ 0 w 8734425"/>
              <a:gd name="connsiteY0" fmla="*/ 0 h 6229350"/>
              <a:gd name="connsiteX1" fmla="*/ 8734425 w 8734425"/>
              <a:gd name="connsiteY1" fmla="*/ 0 h 6229350"/>
              <a:gd name="connsiteX2" fmla="*/ 8734425 w 8734425"/>
              <a:gd name="connsiteY2" fmla="*/ 6229350 h 6229350"/>
              <a:gd name="connsiteX3" fmla="*/ 0 w 8734425"/>
              <a:gd name="connsiteY3" fmla="*/ 6229350 h 6229350"/>
              <a:gd name="connsiteX4" fmla="*/ 0 w 8734425"/>
              <a:gd name="connsiteY4" fmla="*/ 5200650 h 6229350"/>
              <a:gd name="connsiteX5" fmla="*/ 2514601 w 8734425"/>
              <a:gd name="connsiteY5" fmla="*/ 5200650 h 6229350"/>
              <a:gd name="connsiteX6" fmla="*/ 2514601 w 8734425"/>
              <a:gd name="connsiteY6" fmla="*/ 1028700 h 6229350"/>
              <a:gd name="connsiteX7" fmla="*/ 0 w 8734425"/>
              <a:gd name="connsiteY7" fmla="*/ 1028700 h 62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34425" h="6229350">
                <a:moveTo>
                  <a:pt x="0" y="0"/>
                </a:moveTo>
                <a:lnTo>
                  <a:pt x="8734425" y="0"/>
                </a:lnTo>
                <a:lnTo>
                  <a:pt x="8734425" y="6229350"/>
                </a:lnTo>
                <a:lnTo>
                  <a:pt x="0" y="6229350"/>
                </a:lnTo>
                <a:lnTo>
                  <a:pt x="0" y="5200650"/>
                </a:lnTo>
                <a:lnTo>
                  <a:pt x="2514601" y="5200650"/>
                </a:lnTo>
                <a:lnTo>
                  <a:pt x="2514601" y="1028700"/>
                </a:lnTo>
                <a:lnTo>
                  <a:pt x="0" y="1028700"/>
                </a:lnTo>
                <a:close/>
              </a:path>
            </a:pathLst>
          </a:custGeom>
        </p:spPr>
        <p:txBody>
          <a:bodyPr wrap="square">
            <a:noAutofit/>
          </a:bodyPr>
          <a:lstStyle/>
          <a:p>
            <a:r>
              <a:rPr lang="en-US"/>
              <a:t>Drag picture to placeholder or click icon to add</a:t>
            </a:r>
          </a:p>
        </p:txBody>
      </p:sp>
      <p:sp>
        <p:nvSpPr>
          <p:cNvPr id="27" name="Text Placeholder 26"/>
          <p:cNvSpPr>
            <a:spLocks noGrp="1"/>
          </p:cNvSpPr>
          <p:nvPr>
            <p:ph type="body" sz="quarter" idx="14" hasCustomPrompt="1"/>
          </p:nvPr>
        </p:nvSpPr>
        <p:spPr>
          <a:xfrm>
            <a:off x="885824" y="2514599"/>
            <a:ext cx="4543426" cy="685801"/>
          </a:xfrm>
          <a:prstGeom prst="rect">
            <a:avLst/>
          </a:prstGeom>
          <a:noFill/>
        </p:spPr>
        <p:txBody>
          <a:bodyPr/>
          <a:lstStyle>
            <a:lvl1pPr marL="0" indent="0">
              <a:buNone/>
              <a:defRPr sz="2000" b="1" i="0" spc="300" baseline="0">
                <a:ln>
                  <a:noFill/>
                </a:ln>
                <a:solidFill>
                  <a:srgbClr val="F9F7FF"/>
                </a:solidFill>
                <a:latin typeface="Helvetica" charset="0"/>
                <a:ea typeface="Helvetica" charset="0"/>
                <a:cs typeface="Helvetica" charset="0"/>
              </a:defRPr>
            </a:lvl1pPr>
          </a:lstStyle>
          <a:p>
            <a:pPr lvl="0"/>
            <a:r>
              <a:rPr lang="en-US"/>
              <a:t>TITLE OF PRESENTATION</a:t>
            </a:r>
          </a:p>
          <a:p>
            <a:pPr lvl="0"/>
            <a:r>
              <a:rPr lang="en-US"/>
              <a:t>AND WHAT THIS IS ABOUT</a:t>
            </a:r>
          </a:p>
        </p:txBody>
      </p:sp>
      <p:sp>
        <p:nvSpPr>
          <p:cNvPr id="30" name="Text Placeholder 26"/>
          <p:cNvSpPr>
            <a:spLocks noGrp="1"/>
          </p:cNvSpPr>
          <p:nvPr>
            <p:ph type="body" sz="quarter" idx="15" hasCustomPrompt="1"/>
          </p:nvPr>
        </p:nvSpPr>
        <p:spPr>
          <a:xfrm>
            <a:off x="885824" y="3327400"/>
            <a:ext cx="4271963" cy="957263"/>
          </a:xfrm>
          <a:prstGeom prst="rect">
            <a:avLst/>
          </a:prstGeom>
          <a:noFill/>
        </p:spPr>
        <p:txBody>
          <a:bodyPr/>
          <a:lstStyle>
            <a:lvl1pPr marL="0" indent="0">
              <a:buNone/>
              <a:defRPr sz="1400" b="0" i="0" spc="300" baseline="0">
                <a:ln>
                  <a:noFill/>
                </a:ln>
                <a:solidFill>
                  <a:srgbClr val="F9F7FF"/>
                </a:solidFill>
                <a:latin typeface="Helvetica" charset="0"/>
                <a:ea typeface="Helvetica" charset="0"/>
                <a:cs typeface="Helvetica" charset="0"/>
              </a:defRPr>
            </a:lvl1pPr>
          </a:lstStyle>
          <a:p>
            <a:pPr lvl="0"/>
            <a:r>
              <a:rPr lang="en-US"/>
              <a:t>WITH A SMALL SUB-HEAD</a:t>
            </a:r>
          </a:p>
        </p:txBody>
      </p:sp>
      <p:sp>
        <p:nvSpPr>
          <p:cNvPr id="17" name="Date Placeholder 3"/>
          <p:cNvSpPr>
            <a:spLocks noGrp="1"/>
          </p:cNvSpPr>
          <p:nvPr>
            <p:ph type="dt" sz="half" idx="2"/>
          </p:nvPr>
        </p:nvSpPr>
        <p:spPr>
          <a:xfrm>
            <a:off x="609600" y="6356349"/>
            <a:ext cx="2743200" cy="365125"/>
          </a:xfrm>
          <a:prstGeom prst="rect">
            <a:avLst/>
          </a:prstGeom>
        </p:spPr>
        <p:txBody>
          <a:bodyPr anchor="ctr"/>
          <a:lstStyle>
            <a:lvl1pPr>
              <a:defRPr sz="1200" b="0" i="0">
                <a:solidFill>
                  <a:schemeClr val="accent1"/>
                </a:solidFill>
                <a:latin typeface="Helvetica" charset="0"/>
                <a:ea typeface="Helvetica" charset="0"/>
                <a:cs typeface="Helvetica" charset="0"/>
              </a:defRPr>
            </a:lvl1pPr>
          </a:lstStyle>
          <a:p>
            <a:endParaRPr lang="en-US"/>
          </a:p>
        </p:txBody>
      </p:sp>
      <p:sp>
        <p:nvSpPr>
          <p:cNvPr id="18" name="Slide Number Placeholder 5"/>
          <p:cNvSpPr>
            <a:spLocks noGrp="1"/>
          </p:cNvSpPr>
          <p:nvPr>
            <p:ph type="sldNum" sz="quarter" idx="4"/>
          </p:nvPr>
        </p:nvSpPr>
        <p:spPr>
          <a:xfrm>
            <a:off x="8153400" y="6356350"/>
            <a:ext cx="2743200" cy="365125"/>
          </a:xfrm>
          <a:prstGeom prst="rect">
            <a:avLst/>
          </a:prstGeom>
        </p:spPr>
        <p:txBody>
          <a:bodyPr anchor="ctr"/>
          <a:lstStyle>
            <a:lvl1pPr algn="r">
              <a:defRPr sz="1200" b="0" i="0">
                <a:solidFill>
                  <a:schemeClr val="accent1"/>
                </a:solidFill>
                <a:latin typeface="Helvetica" charset="0"/>
                <a:ea typeface="Helvetica" charset="0"/>
                <a:cs typeface="Helvetica" charset="0"/>
              </a:defRPr>
            </a:lvl1pPr>
          </a:lstStyle>
          <a:p>
            <a:fld id="{7F5729B0-945C-7A4B-8C25-588548B420AE}" type="slidenum">
              <a:rPr lang="en-US" smtClean="0"/>
              <a:pPr/>
              <a:t>‹#›</a:t>
            </a:fld>
            <a:endParaRPr lang="en-US"/>
          </a:p>
        </p:txBody>
      </p:sp>
      <p:sp>
        <p:nvSpPr>
          <p:cNvPr id="19" name="Footer Placeholder 4"/>
          <p:cNvSpPr>
            <a:spLocks noGrp="1"/>
          </p:cNvSpPr>
          <p:nvPr>
            <p:ph type="ftr" sz="quarter" idx="3"/>
          </p:nvPr>
        </p:nvSpPr>
        <p:spPr>
          <a:xfrm>
            <a:off x="3824288" y="6356350"/>
            <a:ext cx="4114800" cy="365125"/>
          </a:xfrm>
          <a:prstGeom prst="rect">
            <a:avLst/>
          </a:prstGeom>
        </p:spPr>
        <p:txBody>
          <a:bodyPr anchor="ctr"/>
          <a:lstStyle>
            <a:lvl1pPr algn="ctr">
              <a:defRPr sz="1200" b="0" i="0">
                <a:solidFill>
                  <a:schemeClr val="accent1"/>
                </a:solidFill>
                <a:latin typeface="Helvetica" charset="0"/>
                <a:ea typeface="Helvetica" charset="0"/>
                <a:cs typeface="Helvetica" charset="0"/>
              </a:defRPr>
            </a:lvl1p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4.png"/><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image" Target="../media/image2.emf"/><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image" Target="../media/image3.png"/><Relationship Id="rId5" Type="http://schemas.openxmlformats.org/officeDocument/2006/relationships/slideLayout" Target="../slideLayouts/slideLayout13.xml"/><Relationship Id="rId10" Type="http://schemas.openxmlformats.org/officeDocument/2006/relationships/theme" Target="../theme/theme3.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1142" t="15577" r="22498" b="53153"/>
          <a:stretch/>
        </p:blipFill>
        <p:spPr>
          <a:xfrm>
            <a:off x="-11146" y="0"/>
            <a:ext cx="12203146" cy="68580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flipH="1" flipV="1">
            <a:off x="4013072" y="2776361"/>
            <a:ext cx="4153156" cy="1305278"/>
          </a:xfrm>
          <a:prstGeom prst="rect">
            <a:avLst/>
          </a:prstGeom>
        </p:spPr>
      </p:pic>
    </p:spTree>
    <p:extLst>
      <p:ext uri="{BB962C8B-B14F-4D97-AF65-F5344CB8AC3E}">
        <p14:creationId xmlns:p14="http://schemas.microsoft.com/office/powerpoint/2010/main" val="593048962"/>
      </p:ext>
    </p:extLst>
  </p:cSld>
  <p:clrMap bg1="lt1" tx1="dk1" bg2="lt2" tx2="dk2" accent1="accent1" accent2="accent2" accent3="accent3" accent4="accent4" accent5="accent5" accent6="accent6" hlink="hlink" folHlink="folHlink"/>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56839E9-BFF1-9347-B9DC-9A0D8FDF6E69}"/>
              </a:ext>
            </a:extLst>
          </p:cNvPr>
          <p:cNvSpPr/>
          <p:nvPr userDrawn="1"/>
        </p:nvSpPr>
        <p:spPr>
          <a:xfrm>
            <a:off x="0" y="6223209"/>
            <a:ext cx="12192000" cy="6347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215688" y="6426273"/>
            <a:ext cx="623621" cy="228661"/>
          </a:xfrm>
          <a:prstGeom prst="rect">
            <a:avLst/>
          </a:prstGeom>
        </p:spPr>
      </p:pic>
      <p:pic>
        <p:nvPicPr>
          <p:cNvPr id="9" name="Picture 8"/>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14377" y="625761"/>
            <a:ext cx="1259233" cy="461719"/>
          </a:xfrm>
          <a:prstGeom prst="rect">
            <a:avLst/>
          </a:prstGeom>
        </p:spPr>
      </p:pic>
    </p:spTree>
    <p:extLst>
      <p:ext uri="{BB962C8B-B14F-4D97-AF65-F5344CB8AC3E}">
        <p14:creationId xmlns:p14="http://schemas.microsoft.com/office/powerpoint/2010/main" val="1550656382"/>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81" r:id="rId6"/>
    <p:sldLayoutId id="2147483675" r:id="rId7"/>
    <p:sldLayoutId id="2147483679"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CCD944A-69CE-BE4A-9288-9DF096409235}"/>
              </a:ext>
            </a:extLst>
          </p:cNvPr>
          <p:cNvSpPr/>
          <p:nvPr userDrawn="1"/>
        </p:nvSpPr>
        <p:spPr>
          <a:xfrm>
            <a:off x="0" y="6227064"/>
            <a:ext cx="12192000" cy="630936"/>
          </a:xfrm>
          <a:prstGeom prst="rect">
            <a:avLst/>
          </a:prstGeom>
          <a:solidFill>
            <a:srgbClr val="FDD0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215688" y="6428201"/>
            <a:ext cx="623621" cy="228661"/>
          </a:xfrm>
          <a:prstGeom prst="rect">
            <a:avLst/>
          </a:prstGeom>
        </p:spPr>
      </p:pic>
      <p:pic>
        <p:nvPicPr>
          <p:cNvPr id="20" name="Picture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flipH="1" flipV="1">
            <a:off x="768352" y="675217"/>
            <a:ext cx="1155024" cy="363008"/>
          </a:xfrm>
          <a:prstGeom prst="rect">
            <a:avLst/>
          </a:prstGeom>
        </p:spPr>
      </p:pic>
    </p:spTree>
    <p:extLst>
      <p:ext uri="{BB962C8B-B14F-4D97-AF65-F5344CB8AC3E}">
        <p14:creationId xmlns:p14="http://schemas.microsoft.com/office/powerpoint/2010/main" val="2027228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82" r:id="rId6"/>
    <p:sldLayoutId id="2147483678" r:id="rId7"/>
    <p:sldLayoutId id="2147483676" r:id="rId8"/>
    <p:sldLayoutId id="2147483677" r:id="rId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65.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0.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1.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2.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66.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www.rawpixel.com/board/262245/educati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6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68.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www.millennialstar.org/tag/parenting-help/" TargetMode="Externa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25CA165-1CA0-8D4D-B731-FD5F863809B7}"/>
              </a:ext>
            </a:extLst>
          </p:cNvPr>
          <p:cNvSpPr>
            <a:spLocks noGrp="1"/>
          </p:cNvSpPr>
          <p:nvPr>
            <p:ph type="body" sz="quarter" idx="15"/>
          </p:nvPr>
        </p:nvSpPr>
        <p:spPr>
          <a:xfrm>
            <a:off x="885824" y="3538140"/>
            <a:ext cx="4271963" cy="957263"/>
          </a:xfrm>
        </p:spPr>
        <p:txBody>
          <a:bodyPr/>
          <a:lstStyle/>
          <a:p>
            <a:pPr algn="r"/>
            <a:r>
              <a:rPr lang="en-US" b="1" dirty="0"/>
              <a:t>Julie M. Schneider </a:t>
            </a:r>
          </a:p>
          <a:p>
            <a:pPr algn="r"/>
            <a:r>
              <a:rPr lang="en-US" dirty="0"/>
              <a:t>Alyson D. Abel</a:t>
            </a:r>
          </a:p>
          <a:p>
            <a:pPr algn="r"/>
            <a:r>
              <a:rPr lang="en-US" dirty="0"/>
              <a:t>Mandy J. Maguire</a:t>
            </a:r>
          </a:p>
        </p:txBody>
      </p:sp>
      <p:sp>
        <p:nvSpPr>
          <p:cNvPr id="6" name="Text Placeholder 5">
            <a:extLst>
              <a:ext uri="{FF2B5EF4-FFF2-40B4-BE49-F238E27FC236}">
                <a16:creationId xmlns:a16="http://schemas.microsoft.com/office/drawing/2014/main" id="{A320F025-0643-144E-A405-76C27C7F3ECC}"/>
              </a:ext>
            </a:extLst>
          </p:cNvPr>
          <p:cNvSpPr>
            <a:spLocks noGrp="1"/>
          </p:cNvSpPr>
          <p:nvPr>
            <p:ph type="body" sz="quarter" idx="14"/>
          </p:nvPr>
        </p:nvSpPr>
        <p:spPr>
          <a:xfrm>
            <a:off x="885824" y="1948657"/>
            <a:ext cx="4543426" cy="685801"/>
          </a:xfrm>
        </p:spPr>
        <p:txBody>
          <a:bodyPr/>
          <a:lstStyle/>
          <a:p>
            <a:r>
              <a:rPr lang="en-US" b="0" dirty="0"/>
              <a:t>Reading ability as a protective factor for word learning among school-aged low socioeconomic status children</a:t>
            </a:r>
            <a:endParaRPr lang="en-US" dirty="0"/>
          </a:p>
        </p:txBody>
      </p:sp>
      <p:pic>
        <p:nvPicPr>
          <p:cNvPr id="3" name="Picture Placeholder 2" descr="Book open on a deck with a blackboard in the background">
            <a:extLst>
              <a:ext uri="{FF2B5EF4-FFF2-40B4-BE49-F238E27FC236}">
                <a16:creationId xmlns:a16="http://schemas.microsoft.com/office/drawing/2014/main" id="{AD558C48-6E42-434E-882B-C4A5BC8ADC4C}"/>
              </a:ext>
            </a:extLst>
          </p:cNvPr>
          <p:cNvPicPr>
            <a:picLocks noGrp="1" noChangeAspect="1"/>
          </p:cNvPicPr>
          <p:nvPr>
            <p:ph type="pic" sz="quarter" idx="13"/>
          </p:nvPr>
        </p:nvPicPr>
        <p:blipFill>
          <a:blip r:embed="rId2"/>
          <a:srcRect l="3217" r="3217"/>
          <a:stretch>
            <a:fillRect/>
          </a:stretch>
        </p:blipFill>
        <p:spPr/>
      </p:pic>
    </p:spTree>
    <p:extLst>
      <p:ext uri="{BB962C8B-B14F-4D97-AF65-F5344CB8AC3E}">
        <p14:creationId xmlns:p14="http://schemas.microsoft.com/office/powerpoint/2010/main" val="17619960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896B6B5-E018-C141-9E6E-7DB279B79968}"/>
              </a:ext>
            </a:extLst>
          </p:cNvPr>
          <p:cNvSpPr>
            <a:spLocks noGrp="1"/>
          </p:cNvSpPr>
          <p:nvPr>
            <p:ph type="sldNum" sz="quarter" idx="4"/>
          </p:nvPr>
        </p:nvSpPr>
        <p:spPr/>
        <p:txBody>
          <a:bodyPr/>
          <a:lstStyle/>
          <a:p>
            <a:fld id="{71B84A63-EDA9-B24B-A105-82A949BAB0F8}" type="slidenum">
              <a:rPr lang="en-US" smtClean="0"/>
              <a:pPr/>
              <a:t>10</a:t>
            </a:fld>
            <a:endParaRPr lang="en-US"/>
          </a:p>
        </p:txBody>
      </p:sp>
      <p:sp>
        <p:nvSpPr>
          <p:cNvPr id="6" name="Rectangle 1">
            <a:extLst>
              <a:ext uri="{FF2B5EF4-FFF2-40B4-BE49-F238E27FC236}">
                <a16:creationId xmlns:a16="http://schemas.microsoft.com/office/drawing/2014/main" id="{EA6D84E4-806E-9449-A3B9-44651553D999}"/>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7" name="Table 6">
            <a:extLst>
              <a:ext uri="{FF2B5EF4-FFF2-40B4-BE49-F238E27FC236}">
                <a16:creationId xmlns:a16="http://schemas.microsoft.com/office/drawing/2014/main" id="{3D1F6C4A-B778-A247-A9DF-4C21A1F9544F}"/>
              </a:ext>
            </a:extLst>
          </p:cNvPr>
          <p:cNvGraphicFramePr>
            <a:graphicFrameLocks noGrp="1"/>
          </p:cNvGraphicFramePr>
          <p:nvPr>
            <p:extLst>
              <p:ext uri="{D42A27DB-BD31-4B8C-83A1-F6EECF244321}">
                <p14:modId xmlns:p14="http://schemas.microsoft.com/office/powerpoint/2010/main" val="1285582121"/>
              </p:ext>
            </p:extLst>
          </p:nvPr>
        </p:nvGraphicFramePr>
        <p:xfrm>
          <a:off x="59267" y="1930393"/>
          <a:ext cx="12073467" cy="3032957"/>
        </p:xfrm>
        <a:graphic>
          <a:graphicData uri="http://schemas.openxmlformats.org/drawingml/2006/table">
            <a:tbl>
              <a:tblPr/>
              <a:tblGrid>
                <a:gridCol w="2069737">
                  <a:extLst>
                    <a:ext uri="{9D8B030D-6E8A-4147-A177-3AD203B41FA5}">
                      <a16:colId xmlns:a16="http://schemas.microsoft.com/office/drawing/2014/main" val="2962138726"/>
                    </a:ext>
                  </a:extLst>
                </a:gridCol>
                <a:gridCol w="1207348">
                  <a:extLst>
                    <a:ext uri="{9D8B030D-6E8A-4147-A177-3AD203B41FA5}">
                      <a16:colId xmlns:a16="http://schemas.microsoft.com/office/drawing/2014/main" val="3552169189"/>
                    </a:ext>
                  </a:extLst>
                </a:gridCol>
                <a:gridCol w="1207348">
                  <a:extLst>
                    <a:ext uri="{9D8B030D-6E8A-4147-A177-3AD203B41FA5}">
                      <a16:colId xmlns:a16="http://schemas.microsoft.com/office/drawing/2014/main" val="1999660053"/>
                    </a:ext>
                  </a:extLst>
                </a:gridCol>
                <a:gridCol w="1264839">
                  <a:extLst>
                    <a:ext uri="{9D8B030D-6E8A-4147-A177-3AD203B41FA5}">
                      <a16:colId xmlns:a16="http://schemas.microsoft.com/office/drawing/2014/main" val="552376977"/>
                    </a:ext>
                  </a:extLst>
                </a:gridCol>
                <a:gridCol w="1264839">
                  <a:extLst>
                    <a:ext uri="{9D8B030D-6E8A-4147-A177-3AD203B41FA5}">
                      <a16:colId xmlns:a16="http://schemas.microsoft.com/office/drawing/2014/main" val="2114990632"/>
                    </a:ext>
                  </a:extLst>
                </a:gridCol>
                <a:gridCol w="1264839">
                  <a:extLst>
                    <a:ext uri="{9D8B030D-6E8A-4147-A177-3AD203B41FA5}">
                      <a16:colId xmlns:a16="http://schemas.microsoft.com/office/drawing/2014/main" val="3336187018"/>
                    </a:ext>
                  </a:extLst>
                </a:gridCol>
                <a:gridCol w="1264839">
                  <a:extLst>
                    <a:ext uri="{9D8B030D-6E8A-4147-A177-3AD203B41FA5}">
                      <a16:colId xmlns:a16="http://schemas.microsoft.com/office/drawing/2014/main" val="2245551989"/>
                    </a:ext>
                  </a:extLst>
                </a:gridCol>
                <a:gridCol w="1264839">
                  <a:extLst>
                    <a:ext uri="{9D8B030D-6E8A-4147-A177-3AD203B41FA5}">
                      <a16:colId xmlns:a16="http://schemas.microsoft.com/office/drawing/2014/main" val="3467060745"/>
                    </a:ext>
                  </a:extLst>
                </a:gridCol>
                <a:gridCol w="1264839">
                  <a:extLst>
                    <a:ext uri="{9D8B030D-6E8A-4147-A177-3AD203B41FA5}">
                      <a16:colId xmlns:a16="http://schemas.microsoft.com/office/drawing/2014/main" val="419504815"/>
                    </a:ext>
                  </a:extLst>
                </a:gridCol>
              </a:tblGrid>
              <a:tr h="540168">
                <a:tc>
                  <a:txBody>
                    <a:bodyPr/>
                    <a:lstStyle/>
                    <a:p>
                      <a:pPr fontAlgn="t"/>
                      <a:br>
                        <a:rPr lang="en-US" sz="1600" b="1" dirty="0">
                          <a:solidFill>
                            <a:schemeClr val="tx2"/>
                          </a:solidFill>
                          <a:effectLst/>
                          <a:latin typeface="Helvetica" pitchFamily="2" charset="0"/>
                        </a:rPr>
                      </a:br>
                      <a:r>
                        <a:rPr lang="en-US" sz="1600" b="1" dirty="0">
                          <a:solidFill>
                            <a:schemeClr val="tx2"/>
                          </a:solidFill>
                          <a:effectLst/>
                          <a:latin typeface="Helvetica" pitchFamily="2" charset="0"/>
                        </a:rPr>
                        <a:t>Maternal Education</a:t>
                      </a: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&lt;7th grade</a:t>
                      </a:r>
                      <a:endParaRPr lang="en-US" sz="1600" dirty="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&lt;9</a:t>
                      </a:r>
                      <a:r>
                        <a:rPr lang="en-US" sz="1600" b="0" i="0" u="none" strike="noStrike" baseline="30000" dirty="0">
                          <a:solidFill>
                            <a:srgbClr val="000000"/>
                          </a:solidFill>
                          <a:effectLst/>
                          <a:latin typeface="Helvetica" pitchFamily="2" charset="0"/>
                        </a:rPr>
                        <a:t>th</a:t>
                      </a:r>
                      <a:r>
                        <a:rPr lang="en-US" sz="1600" b="0" i="0" u="none" strike="noStrike" dirty="0">
                          <a:solidFill>
                            <a:srgbClr val="000000"/>
                          </a:solidFill>
                          <a:effectLst/>
                          <a:latin typeface="Helvetica" pitchFamily="2" charset="0"/>
                        </a:rPr>
                        <a:t> grade</a:t>
                      </a:r>
                      <a:endParaRPr lang="en-US" sz="1600" dirty="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Partial High School</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High School</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Some College</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College Degree</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Graduate Degree</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1" u="none" strike="noStrike" dirty="0">
                          <a:solidFill>
                            <a:srgbClr val="000000"/>
                          </a:solidFill>
                          <a:effectLst/>
                          <a:latin typeface="Helvetica" pitchFamily="2" charset="0"/>
                        </a:rPr>
                        <a:t>p</a:t>
                      </a:r>
                      <a:r>
                        <a:rPr lang="en-US" sz="1600" b="0" i="0" u="none" strike="noStrike" dirty="0">
                          <a:solidFill>
                            <a:srgbClr val="000000"/>
                          </a:solidFill>
                          <a:effectLst/>
                          <a:latin typeface="Helvetica" pitchFamily="2" charset="0"/>
                        </a:rPr>
                        <a:t>-value</a:t>
                      </a:r>
                      <a:endParaRPr lang="en-US" sz="1600" dirty="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99956955"/>
                  </a:ext>
                </a:extLst>
              </a:tr>
              <a:tr h="529965">
                <a:tc>
                  <a:txBody>
                    <a:bodyPr/>
                    <a:lstStyle/>
                    <a:p>
                      <a:pPr rtl="0" fontAlgn="t">
                        <a:spcBef>
                          <a:spcPts val="0"/>
                        </a:spcBef>
                        <a:spcAft>
                          <a:spcPts val="0"/>
                        </a:spcAft>
                      </a:pPr>
                      <a:r>
                        <a:rPr lang="en-US" sz="1600" b="1" i="1" u="none" strike="noStrike" dirty="0">
                          <a:solidFill>
                            <a:srgbClr val="000000"/>
                          </a:solidFill>
                          <a:effectLst/>
                          <a:latin typeface="Helvetica" pitchFamily="2" charset="0"/>
                        </a:rPr>
                        <a:t>N</a:t>
                      </a:r>
                      <a:endParaRPr lang="en-US" sz="1600" b="1" dirty="0">
                        <a:effectLst/>
                        <a:latin typeface="Helvetica" pitchFamily="2" charset="0"/>
                      </a:endParaRPr>
                    </a:p>
                  </a:txBody>
                  <a:tcPr marL="32965" marR="32965" marT="21976" marB="21976">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5</a:t>
                      </a:r>
                      <a:endParaRPr lang="en-US" sz="1600" dirty="0">
                        <a:effectLst/>
                        <a:latin typeface="Helvetica" pitchFamily="2" charset="0"/>
                      </a:endParaRPr>
                    </a:p>
                  </a:txBody>
                  <a:tcPr marL="32965" marR="32965" marT="21976" marB="21976" anchor="ctr">
                    <a:lnL w="6350"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12</a:t>
                      </a:r>
                      <a:endParaRPr lang="en-US" sz="1600" dirty="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9</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11</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17</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45</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25</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fontAlgn="t"/>
                      <a:br>
                        <a:rPr lang="en-US" sz="1600" dirty="0">
                          <a:effectLst/>
                          <a:latin typeface="Helvetica" pitchFamily="2" charset="0"/>
                        </a:rPr>
                      </a:br>
                      <a:endParaRPr lang="en-US" sz="1600" dirty="0">
                        <a:effectLst/>
                        <a:latin typeface="Helvetica" pitchFamily="2" charset="0"/>
                      </a:endParaRPr>
                    </a:p>
                  </a:txBody>
                  <a:tcPr marL="32965" marR="32965" marT="21976" marB="21976" anchor="ctr">
                    <a:lnL>
                      <a:noFill/>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4235379946"/>
                  </a:ext>
                </a:extLst>
              </a:tr>
              <a:tr h="784545">
                <a:tc>
                  <a:txBody>
                    <a:bodyPr/>
                    <a:lstStyle/>
                    <a:p>
                      <a:pPr rtl="0" fontAlgn="t">
                        <a:spcBef>
                          <a:spcPts val="0"/>
                        </a:spcBef>
                        <a:spcAft>
                          <a:spcPts val="0"/>
                        </a:spcAft>
                      </a:pPr>
                      <a:r>
                        <a:rPr lang="en-US" sz="1600" b="1" i="0" u="none" strike="noStrike" dirty="0">
                          <a:solidFill>
                            <a:srgbClr val="000000"/>
                          </a:solidFill>
                          <a:effectLst/>
                          <a:latin typeface="Helvetica" pitchFamily="2" charset="0"/>
                        </a:rPr>
                        <a:t>Bilingual Language Experience </a:t>
                      </a:r>
                    </a:p>
                    <a:p>
                      <a:pPr rtl="0" fontAlgn="t">
                        <a:spcBef>
                          <a:spcPts val="0"/>
                        </a:spcBef>
                        <a:spcAft>
                          <a:spcPts val="0"/>
                        </a:spcAft>
                      </a:pPr>
                      <a:r>
                        <a:rPr lang="en-US" sz="1600" b="1" i="0" u="none" strike="noStrike" dirty="0">
                          <a:solidFill>
                            <a:srgbClr val="000000"/>
                          </a:solidFill>
                          <a:effectLst/>
                          <a:latin typeface="Helvetica" pitchFamily="2" charset="0"/>
                        </a:rPr>
                        <a:t>[mean (SD)]</a:t>
                      </a:r>
                      <a:endParaRPr lang="en-US" sz="1600" b="1" dirty="0">
                        <a:effectLst/>
                        <a:latin typeface="Helvetica" pitchFamily="2" charset="0"/>
                      </a:endParaRPr>
                    </a:p>
                  </a:txBody>
                  <a:tcPr marL="32965" marR="32965" marT="21976" marB="21976">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-1.15 (1.18)</a:t>
                      </a:r>
                      <a:endParaRPr lang="en-US" sz="1600">
                        <a:effectLst/>
                        <a:latin typeface="Helvetica" pitchFamily="2" charset="0"/>
                      </a:endParaRPr>
                    </a:p>
                  </a:txBody>
                  <a:tcPr marL="32965" marR="32965" marT="21976" marB="21976" anchor="ctr">
                    <a:lnL w="6350" cap="flat" cmpd="sng" algn="ctr">
                      <a:solidFill>
                        <a:srgbClr val="000000"/>
                      </a:solidFill>
                      <a:prstDash val="solid"/>
                      <a:round/>
                      <a:headEnd type="none" w="med" len="med"/>
                      <a:tailEnd type="none" w="med" len="med"/>
                    </a:lnL>
                    <a:lnR>
                      <a:noFill/>
                    </a:lnR>
                    <a:lnT>
                      <a:noFill/>
                    </a:lnT>
                    <a:lnB>
                      <a:noFill/>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-0.91 (0.84)</a:t>
                      </a:r>
                      <a:endParaRPr lang="en-US" sz="160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-1.26 (0.75)</a:t>
                      </a:r>
                      <a:endParaRPr lang="en-US" sz="160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-0.80 (0.89)</a:t>
                      </a:r>
                      <a:endParaRPr lang="en-US" sz="1600" dirty="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0.27 (0.77)</a:t>
                      </a:r>
                      <a:endParaRPr lang="en-US" sz="1600" dirty="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0.58 (0.60)</a:t>
                      </a:r>
                      <a:endParaRPr lang="en-US" sz="160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0.28 (0.84)</a:t>
                      </a:r>
                      <a:endParaRPr lang="en-US" sz="160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&lt;0.001</a:t>
                      </a:r>
                      <a:endParaRPr lang="en-US" sz="1600" dirty="0">
                        <a:effectLst/>
                        <a:latin typeface="Helvetica" pitchFamily="2" charset="0"/>
                      </a:endParaRPr>
                    </a:p>
                  </a:txBody>
                  <a:tcPr marL="32965" marR="32965" marT="21976" marB="21976" anchor="ctr">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466718188"/>
                  </a:ext>
                </a:extLst>
              </a:tr>
              <a:tr h="566571">
                <a:tc>
                  <a:txBody>
                    <a:bodyPr/>
                    <a:lstStyle/>
                    <a:p>
                      <a:pPr rtl="0" fontAlgn="t">
                        <a:spcBef>
                          <a:spcPts val="0"/>
                        </a:spcBef>
                        <a:spcAft>
                          <a:spcPts val="0"/>
                        </a:spcAft>
                      </a:pPr>
                      <a:r>
                        <a:rPr lang="en-US" sz="1600" b="1" i="0" u="none" strike="noStrike" dirty="0">
                          <a:solidFill>
                            <a:srgbClr val="000000"/>
                          </a:solidFill>
                          <a:effectLst/>
                          <a:latin typeface="Helvetica" pitchFamily="2" charset="0"/>
                        </a:rPr>
                        <a:t>Number of females (%)</a:t>
                      </a:r>
                      <a:endParaRPr lang="en-US" sz="1600" b="1" dirty="0">
                        <a:effectLst/>
                        <a:latin typeface="Helvetica" pitchFamily="2" charset="0"/>
                      </a:endParaRPr>
                    </a:p>
                  </a:txBody>
                  <a:tcPr marL="32965" marR="32965" marT="21976" marB="21976">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4</a:t>
                      </a:r>
                      <a:endParaRPr lang="en-US" sz="1600">
                        <a:effectLst/>
                        <a:latin typeface="Helvetica" pitchFamily="2" charset="0"/>
                      </a:endParaRPr>
                    </a:p>
                    <a:p>
                      <a:pPr algn="ctr" rtl="0" fontAlgn="ctr">
                        <a:spcBef>
                          <a:spcPts val="0"/>
                        </a:spcBef>
                        <a:spcAft>
                          <a:spcPts val="0"/>
                        </a:spcAft>
                      </a:pPr>
                      <a:r>
                        <a:rPr lang="en-US" sz="1600" b="0" i="0" u="none" strike="noStrike">
                          <a:solidFill>
                            <a:srgbClr val="000000"/>
                          </a:solidFill>
                          <a:effectLst/>
                          <a:latin typeface="Helvetica" pitchFamily="2" charset="0"/>
                        </a:rPr>
                        <a:t>(80.0)</a:t>
                      </a:r>
                      <a:endParaRPr lang="en-US" sz="1600">
                        <a:effectLst/>
                        <a:latin typeface="Helvetica" pitchFamily="2" charset="0"/>
                      </a:endParaRPr>
                    </a:p>
                  </a:txBody>
                  <a:tcPr marL="32965" marR="32965" marT="21976" marB="21976" anchor="ctr">
                    <a:lnL w="6350" cap="flat" cmpd="sng" algn="ctr">
                      <a:solidFill>
                        <a:srgbClr val="000000"/>
                      </a:solidFill>
                      <a:prstDash val="solid"/>
                      <a:round/>
                      <a:headEnd type="none" w="med" len="med"/>
                      <a:tailEnd type="none" w="med" len="med"/>
                    </a:lnL>
                    <a:lnR>
                      <a:noFill/>
                    </a:lnR>
                    <a:lnT>
                      <a:noFill/>
                    </a:lnT>
                    <a:lnB>
                      <a:noFill/>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7</a:t>
                      </a:r>
                      <a:endParaRPr lang="en-US" sz="1600">
                        <a:effectLst/>
                        <a:latin typeface="Helvetica" pitchFamily="2" charset="0"/>
                      </a:endParaRPr>
                    </a:p>
                    <a:p>
                      <a:pPr algn="ctr" rtl="0" fontAlgn="ctr">
                        <a:spcBef>
                          <a:spcPts val="0"/>
                        </a:spcBef>
                        <a:spcAft>
                          <a:spcPts val="0"/>
                        </a:spcAft>
                      </a:pPr>
                      <a:r>
                        <a:rPr lang="en-US" sz="1600" b="0" i="0" u="none" strike="noStrike">
                          <a:solidFill>
                            <a:srgbClr val="000000"/>
                          </a:solidFill>
                          <a:effectLst/>
                          <a:latin typeface="Helvetica" pitchFamily="2" charset="0"/>
                        </a:rPr>
                        <a:t>(58.3)</a:t>
                      </a:r>
                      <a:endParaRPr lang="en-US" sz="160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7 </a:t>
                      </a:r>
                      <a:endParaRPr lang="en-US" sz="1600">
                        <a:effectLst/>
                        <a:latin typeface="Helvetica" pitchFamily="2" charset="0"/>
                      </a:endParaRPr>
                    </a:p>
                    <a:p>
                      <a:pPr algn="ctr" rtl="0" fontAlgn="ctr">
                        <a:spcBef>
                          <a:spcPts val="0"/>
                        </a:spcBef>
                        <a:spcAft>
                          <a:spcPts val="0"/>
                        </a:spcAft>
                      </a:pPr>
                      <a:r>
                        <a:rPr lang="en-US" sz="1600" b="0" i="0" u="none" strike="noStrike">
                          <a:solidFill>
                            <a:srgbClr val="000000"/>
                          </a:solidFill>
                          <a:effectLst/>
                          <a:latin typeface="Helvetica" pitchFamily="2" charset="0"/>
                        </a:rPr>
                        <a:t>(77.8)</a:t>
                      </a:r>
                      <a:endParaRPr lang="en-US" sz="160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7 </a:t>
                      </a:r>
                      <a:endParaRPr lang="en-US" sz="1600">
                        <a:effectLst/>
                        <a:latin typeface="Helvetica" pitchFamily="2" charset="0"/>
                      </a:endParaRPr>
                    </a:p>
                    <a:p>
                      <a:pPr algn="ctr" rtl="0" fontAlgn="ctr">
                        <a:spcBef>
                          <a:spcPts val="0"/>
                        </a:spcBef>
                        <a:spcAft>
                          <a:spcPts val="0"/>
                        </a:spcAft>
                      </a:pPr>
                      <a:r>
                        <a:rPr lang="en-US" sz="1600" b="0" i="0" u="none" strike="noStrike">
                          <a:solidFill>
                            <a:srgbClr val="000000"/>
                          </a:solidFill>
                          <a:effectLst/>
                          <a:latin typeface="Helvetica" pitchFamily="2" charset="0"/>
                        </a:rPr>
                        <a:t>(63.6)</a:t>
                      </a:r>
                      <a:endParaRPr lang="en-US" sz="160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5 </a:t>
                      </a:r>
                      <a:endParaRPr lang="en-US" sz="1600" dirty="0">
                        <a:effectLst/>
                        <a:latin typeface="Helvetica" pitchFamily="2" charset="0"/>
                      </a:endParaRPr>
                    </a:p>
                    <a:p>
                      <a:pPr algn="ctr" rtl="0" fontAlgn="ctr">
                        <a:spcBef>
                          <a:spcPts val="0"/>
                        </a:spcBef>
                        <a:spcAft>
                          <a:spcPts val="0"/>
                        </a:spcAft>
                      </a:pPr>
                      <a:r>
                        <a:rPr lang="en-US" sz="1600" b="0" i="0" u="none" strike="noStrike" dirty="0">
                          <a:solidFill>
                            <a:srgbClr val="000000"/>
                          </a:solidFill>
                          <a:effectLst/>
                          <a:latin typeface="Helvetica" pitchFamily="2" charset="0"/>
                        </a:rPr>
                        <a:t>(29.4)</a:t>
                      </a:r>
                      <a:endParaRPr lang="en-US" sz="1600" dirty="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20 </a:t>
                      </a:r>
                    </a:p>
                    <a:p>
                      <a:pPr algn="ctr" rtl="0" fontAlgn="ctr">
                        <a:spcBef>
                          <a:spcPts val="0"/>
                        </a:spcBef>
                        <a:spcAft>
                          <a:spcPts val="0"/>
                        </a:spcAft>
                      </a:pPr>
                      <a:r>
                        <a:rPr lang="en-US" sz="1600" b="0" i="0" u="none" strike="noStrike" dirty="0">
                          <a:solidFill>
                            <a:srgbClr val="000000"/>
                          </a:solidFill>
                          <a:effectLst/>
                          <a:latin typeface="Helvetica" pitchFamily="2" charset="0"/>
                        </a:rPr>
                        <a:t>(44.4)</a:t>
                      </a:r>
                      <a:endParaRPr lang="en-US" sz="1600" dirty="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14 </a:t>
                      </a:r>
                      <a:endParaRPr lang="en-US" sz="1600">
                        <a:effectLst/>
                        <a:latin typeface="Helvetica" pitchFamily="2" charset="0"/>
                      </a:endParaRPr>
                    </a:p>
                    <a:p>
                      <a:pPr algn="ctr" rtl="0" fontAlgn="ctr">
                        <a:spcBef>
                          <a:spcPts val="0"/>
                        </a:spcBef>
                        <a:spcAft>
                          <a:spcPts val="0"/>
                        </a:spcAft>
                      </a:pPr>
                      <a:r>
                        <a:rPr lang="en-US" sz="1600" b="0" i="0" u="none" strike="noStrike">
                          <a:solidFill>
                            <a:srgbClr val="000000"/>
                          </a:solidFill>
                          <a:effectLst/>
                          <a:latin typeface="Helvetica" pitchFamily="2" charset="0"/>
                        </a:rPr>
                        <a:t>(56.0)</a:t>
                      </a:r>
                      <a:endParaRPr lang="en-US" sz="1600">
                        <a:effectLst/>
                        <a:latin typeface="Helvetica" pitchFamily="2" charset="0"/>
                      </a:endParaRPr>
                    </a:p>
                  </a:txBody>
                  <a:tcPr marL="32965" marR="32965" marT="21976" marB="21976" anchor="ctr">
                    <a:lnL>
                      <a:noFill/>
                    </a:lnL>
                    <a:lnR>
                      <a:noFill/>
                    </a:lnR>
                    <a:lnT>
                      <a:noFill/>
                    </a:lnT>
                    <a:lnB>
                      <a:noFill/>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0.152</a:t>
                      </a:r>
                      <a:endParaRPr lang="en-US" sz="1600" dirty="0">
                        <a:effectLst/>
                        <a:latin typeface="Helvetica" pitchFamily="2" charset="0"/>
                      </a:endParaRPr>
                    </a:p>
                  </a:txBody>
                  <a:tcPr marL="32965" marR="32965" marT="21976" marB="21976" anchor="ctr">
                    <a:lnL>
                      <a:noFill/>
                    </a:lnL>
                    <a:lnR w="635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829440014"/>
                  </a:ext>
                </a:extLst>
              </a:tr>
              <a:tr h="610041">
                <a:tc>
                  <a:txBody>
                    <a:bodyPr/>
                    <a:lstStyle/>
                    <a:p>
                      <a:pPr rtl="0" fontAlgn="t">
                        <a:spcBef>
                          <a:spcPts val="0"/>
                        </a:spcBef>
                        <a:spcAft>
                          <a:spcPts val="0"/>
                        </a:spcAft>
                      </a:pPr>
                      <a:r>
                        <a:rPr lang="en-US" sz="1600" b="1" i="0" u="none" strike="noStrike" dirty="0">
                          <a:solidFill>
                            <a:srgbClr val="000000"/>
                          </a:solidFill>
                          <a:effectLst/>
                          <a:latin typeface="Helvetica" pitchFamily="2" charset="0"/>
                        </a:rPr>
                        <a:t>Age in years</a:t>
                      </a:r>
                      <a:endParaRPr lang="en-US" sz="1600" b="1" dirty="0">
                        <a:effectLst/>
                        <a:latin typeface="Helvetica" pitchFamily="2" charset="0"/>
                      </a:endParaRPr>
                    </a:p>
                    <a:p>
                      <a:pPr rtl="0" fontAlgn="t">
                        <a:spcBef>
                          <a:spcPts val="0"/>
                        </a:spcBef>
                        <a:spcAft>
                          <a:spcPts val="0"/>
                        </a:spcAft>
                      </a:pPr>
                      <a:r>
                        <a:rPr lang="en-US" sz="1600" b="1" i="0" u="none" strike="noStrike" dirty="0">
                          <a:solidFill>
                            <a:srgbClr val="000000"/>
                          </a:solidFill>
                          <a:effectLst/>
                          <a:latin typeface="Helvetica" pitchFamily="2" charset="0"/>
                        </a:rPr>
                        <a:t>[mean (SD)]</a:t>
                      </a:r>
                      <a:endParaRPr lang="en-US" sz="1600" b="1" dirty="0">
                        <a:effectLst/>
                        <a:latin typeface="Helvetica" pitchFamily="2" charset="0"/>
                      </a:endParaRPr>
                    </a:p>
                  </a:txBody>
                  <a:tcPr marL="32965" marR="32965" marT="21976" marB="21976">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11.67 (2.61)</a:t>
                      </a:r>
                      <a:endParaRPr lang="en-US" sz="1600" dirty="0">
                        <a:effectLst/>
                        <a:latin typeface="Helvetica" pitchFamily="2" charset="0"/>
                      </a:endParaRPr>
                    </a:p>
                  </a:txBody>
                  <a:tcPr marL="32965" marR="32965" marT="21976" marB="21976" anchor="ctr">
                    <a:lnL w="635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10.84 (2.10)</a:t>
                      </a:r>
                      <a:endParaRPr lang="en-US" sz="1600" dirty="0">
                        <a:effectLst/>
                        <a:latin typeface="Helvetica" pitchFamily="2" charset="0"/>
                      </a:endParaRPr>
                    </a:p>
                  </a:txBody>
                  <a:tcPr marL="32965" marR="32965" marT="21976" marB="21976"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11.39 (2.57)</a:t>
                      </a:r>
                      <a:endParaRPr lang="en-US" sz="1600" dirty="0">
                        <a:effectLst/>
                        <a:latin typeface="Helvetica" pitchFamily="2" charset="0"/>
                      </a:endParaRPr>
                    </a:p>
                  </a:txBody>
                  <a:tcPr marL="32965" marR="32965" marT="21976" marB="21976"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11.40 (2.24)</a:t>
                      </a:r>
                      <a:endParaRPr lang="en-US" sz="1600" dirty="0">
                        <a:effectLst/>
                        <a:latin typeface="Helvetica" pitchFamily="2" charset="0"/>
                      </a:endParaRPr>
                    </a:p>
                  </a:txBody>
                  <a:tcPr marL="32965" marR="32965" marT="21976" marB="21976"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11.44 (2.05)</a:t>
                      </a:r>
                      <a:endParaRPr lang="en-US" sz="1600" dirty="0">
                        <a:effectLst/>
                        <a:latin typeface="Helvetica" pitchFamily="2" charset="0"/>
                      </a:endParaRPr>
                    </a:p>
                  </a:txBody>
                  <a:tcPr marL="32965" marR="32965" marT="21976" marB="21976"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11.34 (2.08)</a:t>
                      </a:r>
                      <a:endParaRPr lang="en-US" sz="1600" dirty="0">
                        <a:effectLst/>
                        <a:latin typeface="Helvetica" pitchFamily="2" charset="0"/>
                      </a:endParaRPr>
                    </a:p>
                  </a:txBody>
                  <a:tcPr marL="32965" marR="32965" marT="21976" marB="21976"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11.48 (2.20)</a:t>
                      </a:r>
                      <a:endParaRPr lang="en-US" sz="1600" dirty="0">
                        <a:effectLst/>
                        <a:latin typeface="Helvetica" pitchFamily="2" charset="0"/>
                      </a:endParaRPr>
                    </a:p>
                  </a:txBody>
                  <a:tcPr marL="32965" marR="32965" marT="21976" marB="21976"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0.989</a:t>
                      </a:r>
                      <a:endParaRPr lang="en-US" sz="1600" dirty="0">
                        <a:effectLst/>
                        <a:latin typeface="Helvetica" pitchFamily="2" charset="0"/>
                      </a:endParaRPr>
                    </a:p>
                  </a:txBody>
                  <a:tcPr marL="32965" marR="32965" marT="21976" marB="21976" anchor="ctr">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11452056"/>
                  </a:ext>
                </a:extLst>
              </a:tr>
            </a:tbl>
          </a:graphicData>
        </a:graphic>
      </p:graphicFrame>
      <p:sp>
        <p:nvSpPr>
          <p:cNvPr id="8" name="Rectangle 2">
            <a:extLst>
              <a:ext uri="{FF2B5EF4-FFF2-40B4-BE49-F238E27FC236}">
                <a16:creationId xmlns:a16="http://schemas.microsoft.com/office/drawing/2014/main" id="{20089376-DD92-C442-B054-D8E4F7BAA8D4}"/>
              </a:ext>
            </a:extLst>
          </p:cNvPr>
          <p:cNvSpPr>
            <a:spLocks noChangeArrowheads="1"/>
          </p:cNvSpPr>
          <p:nvPr/>
        </p:nvSpPr>
        <p:spPr bwMode="auto">
          <a:xfrm>
            <a:off x="4654550" y="16605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 name="Rectangle 10">
            <a:extLst>
              <a:ext uri="{FF2B5EF4-FFF2-40B4-BE49-F238E27FC236}">
                <a16:creationId xmlns:a16="http://schemas.microsoft.com/office/drawing/2014/main" id="{39FC9F3E-B19F-C44C-B0B9-51871C4D909E}"/>
              </a:ext>
            </a:extLst>
          </p:cNvPr>
          <p:cNvSpPr/>
          <p:nvPr/>
        </p:nvSpPr>
        <p:spPr>
          <a:xfrm>
            <a:off x="59266" y="3009281"/>
            <a:ext cx="12192000" cy="1920875"/>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96FFD7A-36FA-C847-9C02-49605BE98485}"/>
              </a:ext>
            </a:extLst>
          </p:cNvPr>
          <p:cNvSpPr txBox="1"/>
          <p:nvPr/>
        </p:nvSpPr>
        <p:spPr>
          <a:xfrm>
            <a:off x="3668486" y="957062"/>
            <a:ext cx="5376215" cy="461665"/>
          </a:xfrm>
          <a:prstGeom prst="rect">
            <a:avLst/>
          </a:prstGeom>
          <a:noFill/>
        </p:spPr>
        <p:txBody>
          <a:bodyPr wrap="none" rtlCol="0">
            <a:spAutoFit/>
          </a:bodyPr>
          <a:lstStyle/>
          <a:p>
            <a:r>
              <a:rPr lang="en-US" sz="2400" dirty="0"/>
              <a:t>124 school-aged children, ages 8-16 years</a:t>
            </a:r>
          </a:p>
        </p:txBody>
      </p:sp>
      <p:sp>
        <p:nvSpPr>
          <p:cNvPr id="9" name="TextBox 8">
            <a:extLst>
              <a:ext uri="{FF2B5EF4-FFF2-40B4-BE49-F238E27FC236}">
                <a16:creationId xmlns:a16="http://schemas.microsoft.com/office/drawing/2014/main" id="{5A77988C-D1C0-134F-82ED-BAACF31E7E4A}"/>
              </a:ext>
            </a:extLst>
          </p:cNvPr>
          <p:cNvSpPr txBox="1"/>
          <p:nvPr/>
        </p:nvSpPr>
        <p:spPr>
          <a:xfrm>
            <a:off x="7151915" y="1526785"/>
            <a:ext cx="1178721" cy="461665"/>
          </a:xfrm>
          <a:prstGeom prst="rect">
            <a:avLst/>
          </a:prstGeom>
          <a:noFill/>
        </p:spPr>
        <p:txBody>
          <a:bodyPr wrap="none" rtlCol="0">
            <a:spAutoFit/>
          </a:bodyPr>
          <a:lstStyle/>
          <a:p>
            <a:r>
              <a:rPr lang="en-US" sz="2400" dirty="0"/>
              <a:t>Mid SES</a:t>
            </a:r>
          </a:p>
        </p:txBody>
      </p:sp>
      <p:sp>
        <p:nvSpPr>
          <p:cNvPr id="10" name="TextBox 9">
            <a:extLst>
              <a:ext uri="{FF2B5EF4-FFF2-40B4-BE49-F238E27FC236}">
                <a16:creationId xmlns:a16="http://schemas.microsoft.com/office/drawing/2014/main" id="{49BE29E9-36EA-7647-8D14-18A6A404C76F}"/>
              </a:ext>
            </a:extLst>
          </p:cNvPr>
          <p:cNvSpPr txBox="1"/>
          <p:nvPr/>
        </p:nvSpPr>
        <p:spPr>
          <a:xfrm>
            <a:off x="9575542" y="1519950"/>
            <a:ext cx="1252459" cy="461665"/>
          </a:xfrm>
          <a:prstGeom prst="rect">
            <a:avLst/>
          </a:prstGeom>
          <a:noFill/>
        </p:spPr>
        <p:txBody>
          <a:bodyPr wrap="none" rtlCol="0">
            <a:spAutoFit/>
          </a:bodyPr>
          <a:lstStyle/>
          <a:p>
            <a:r>
              <a:rPr lang="en-US" sz="2400" dirty="0"/>
              <a:t>High SES</a:t>
            </a:r>
          </a:p>
        </p:txBody>
      </p:sp>
      <p:sp>
        <p:nvSpPr>
          <p:cNvPr id="12" name="TextBox 11">
            <a:extLst>
              <a:ext uri="{FF2B5EF4-FFF2-40B4-BE49-F238E27FC236}">
                <a16:creationId xmlns:a16="http://schemas.microsoft.com/office/drawing/2014/main" id="{67DAEED3-F19A-1246-A489-3638C4A7BF2C}"/>
              </a:ext>
            </a:extLst>
          </p:cNvPr>
          <p:cNvSpPr txBox="1"/>
          <p:nvPr/>
        </p:nvSpPr>
        <p:spPr>
          <a:xfrm>
            <a:off x="2171096" y="1514961"/>
            <a:ext cx="1193532" cy="461665"/>
          </a:xfrm>
          <a:prstGeom prst="rect">
            <a:avLst/>
          </a:prstGeom>
          <a:noFill/>
        </p:spPr>
        <p:txBody>
          <a:bodyPr wrap="none" rtlCol="0">
            <a:spAutoFit/>
          </a:bodyPr>
          <a:lstStyle/>
          <a:p>
            <a:r>
              <a:rPr lang="en-US" sz="2400" dirty="0"/>
              <a:t>Low SES</a:t>
            </a:r>
          </a:p>
        </p:txBody>
      </p:sp>
      <p:cxnSp>
        <p:nvCxnSpPr>
          <p:cNvPr id="5" name="Straight Arrow Connector 4">
            <a:extLst>
              <a:ext uri="{FF2B5EF4-FFF2-40B4-BE49-F238E27FC236}">
                <a16:creationId xmlns:a16="http://schemas.microsoft.com/office/drawing/2014/main" id="{252FBBE2-06D0-E34F-85E3-CF8CD5AD0500}"/>
              </a:ext>
            </a:extLst>
          </p:cNvPr>
          <p:cNvCxnSpPr>
            <a:stCxn id="9" idx="1"/>
            <a:endCxn id="12" idx="3"/>
          </p:cNvCxnSpPr>
          <p:nvPr/>
        </p:nvCxnSpPr>
        <p:spPr>
          <a:xfrm flipH="1" flipV="1">
            <a:off x="3364628" y="1745794"/>
            <a:ext cx="3787287" cy="118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37FD932-B2D0-134D-8AAC-AD18DF5502B1}"/>
              </a:ext>
            </a:extLst>
          </p:cNvPr>
          <p:cNvCxnSpPr>
            <a:stCxn id="9" idx="3"/>
            <a:endCxn id="10" idx="1"/>
          </p:cNvCxnSpPr>
          <p:nvPr/>
        </p:nvCxnSpPr>
        <p:spPr>
          <a:xfrm flipV="1">
            <a:off x="8330636" y="1750783"/>
            <a:ext cx="1244906" cy="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4779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6660836-7E29-D148-8D5F-D6510C6ACB6D}"/>
              </a:ext>
            </a:extLst>
          </p:cNvPr>
          <p:cNvSpPr>
            <a:spLocks noGrp="1"/>
          </p:cNvSpPr>
          <p:nvPr>
            <p:ph type="sldNum" sz="quarter" idx="4"/>
          </p:nvPr>
        </p:nvSpPr>
        <p:spPr/>
        <p:txBody>
          <a:bodyPr/>
          <a:lstStyle/>
          <a:p>
            <a:fld id="{71B84A63-EDA9-B24B-A105-82A949BAB0F8}" type="slidenum">
              <a:rPr lang="en-US" smtClean="0"/>
              <a:pPr/>
              <a:t>11</a:t>
            </a:fld>
            <a:endParaRPr lang="en-US"/>
          </a:p>
        </p:txBody>
      </p:sp>
      <p:graphicFrame>
        <p:nvGraphicFramePr>
          <p:cNvPr id="5" name="Table 4">
            <a:extLst>
              <a:ext uri="{FF2B5EF4-FFF2-40B4-BE49-F238E27FC236}">
                <a16:creationId xmlns:a16="http://schemas.microsoft.com/office/drawing/2014/main" id="{8C06619E-D6F4-A841-A32F-85084E886BA3}"/>
              </a:ext>
            </a:extLst>
          </p:cNvPr>
          <p:cNvGraphicFramePr>
            <a:graphicFrameLocks noGrp="1"/>
          </p:cNvGraphicFramePr>
          <p:nvPr>
            <p:extLst>
              <p:ext uri="{D42A27DB-BD31-4B8C-83A1-F6EECF244321}">
                <p14:modId xmlns:p14="http://schemas.microsoft.com/office/powerpoint/2010/main" val="3845765232"/>
              </p:ext>
            </p:extLst>
          </p:nvPr>
        </p:nvGraphicFramePr>
        <p:xfrm>
          <a:off x="1840895" y="1535018"/>
          <a:ext cx="8889101" cy="4401295"/>
        </p:xfrm>
        <a:graphic>
          <a:graphicData uri="http://schemas.openxmlformats.org/drawingml/2006/table">
            <a:tbl>
              <a:tblPr/>
              <a:tblGrid>
                <a:gridCol w="2612378">
                  <a:extLst>
                    <a:ext uri="{9D8B030D-6E8A-4147-A177-3AD203B41FA5}">
                      <a16:colId xmlns:a16="http://schemas.microsoft.com/office/drawing/2014/main" val="1682049151"/>
                    </a:ext>
                  </a:extLst>
                </a:gridCol>
                <a:gridCol w="6276723">
                  <a:extLst>
                    <a:ext uri="{9D8B030D-6E8A-4147-A177-3AD203B41FA5}">
                      <a16:colId xmlns:a16="http://schemas.microsoft.com/office/drawing/2014/main" val="2903744022"/>
                    </a:ext>
                  </a:extLst>
                </a:gridCol>
              </a:tblGrid>
              <a:tr h="957353">
                <a:tc>
                  <a:txBody>
                    <a:bodyPr/>
                    <a:lstStyle/>
                    <a:p>
                      <a:pPr rtl="0" fontAlgn="t">
                        <a:spcBef>
                          <a:spcPts val="0"/>
                        </a:spcBef>
                        <a:spcAft>
                          <a:spcPts val="0"/>
                        </a:spcAft>
                      </a:pPr>
                      <a:r>
                        <a:rPr lang="en-US" sz="3200" b="0" i="0" u="none" strike="noStrike" dirty="0">
                          <a:solidFill>
                            <a:srgbClr val="000000"/>
                          </a:solidFill>
                          <a:effectLst/>
                          <a:latin typeface="Helvetica" pitchFamily="2" charset="0"/>
                        </a:rPr>
                        <a:t>Sentence within Triplet</a:t>
                      </a:r>
                      <a:endParaRPr lang="en-US" sz="3200" dirty="0">
                        <a:effectLst/>
                        <a:latin typeface="Helvetica" pitchFamily="2" charset="0"/>
                      </a:endParaRPr>
                    </a:p>
                  </a:txBody>
                  <a:tcPr marL="68580" marR="6858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3200" b="0" i="0" u="none" strike="noStrike">
                          <a:solidFill>
                            <a:srgbClr val="000000"/>
                          </a:solidFill>
                          <a:effectLst/>
                          <a:latin typeface="Helvetica" pitchFamily="2" charset="0"/>
                        </a:rPr>
                        <a:t>Example</a:t>
                      </a:r>
                      <a:endParaRPr lang="en-US" sz="3200">
                        <a:effectLst/>
                        <a:latin typeface="Helvetica" pitchFamily="2" charset="0"/>
                      </a:endParaRPr>
                    </a:p>
                  </a:txBody>
                  <a:tcPr marL="68580" marR="6858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89937772"/>
                  </a:ext>
                </a:extLst>
              </a:tr>
              <a:tr h="957353">
                <a:tc>
                  <a:txBody>
                    <a:bodyPr/>
                    <a:lstStyle/>
                    <a:p>
                      <a:pPr rtl="0" fontAlgn="t">
                        <a:spcBef>
                          <a:spcPts val="0"/>
                        </a:spcBef>
                        <a:spcAft>
                          <a:spcPts val="0"/>
                        </a:spcAft>
                      </a:pPr>
                      <a:r>
                        <a:rPr lang="en-US" sz="3200" b="0" i="0" u="none" strike="noStrike" dirty="0">
                          <a:solidFill>
                            <a:srgbClr val="000000"/>
                          </a:solidFill>
                          <a:effectLst/>
                          <a:latin typeface="Helvetica" pitchFamily="2" charset="0"/>
                        </a:rPr>
                        <a:t>Sentence 1 </a:t>
                      </a:r>
                      <a:endParaRPr lang="en-US" sz="3200" dirty="0">
                        <a:effectLst/>
                        <a:latin typeface="Helvetica" pitchFamily="2" charset="0"/>
                      </a:endParaRPr>
                    </a:p>
                  </a:txBody>
                  <a:tcPr marL="68580" marR="6858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rtl="0" fontAlgn="t">
                        <a:spcBef>
                          <a:spcPts val="0"/>
                        </a:spcBef>
                        <a:spcAft>
                          <a:spcPts val="0"/>
                        </a:spcAft>
                      </a:pPr>
                      <a:r>
                        <a:rPr lang="en-US" sz="3200" b="0" i="0" u="none" strike="noStrike" dirty="0">
                          <a:solidFill>
                            <a:srgbClr val="000000"/>
                          </a:solidFill>
                          <a:effectLst/>
                          <a:latin typeface="Helvetica" pitchFamily="2" charset="0"/>
                        </a:rPr>
                        <a:t>It gets hot when we turn on the </a:t>
                      </a:r>
                      <a:r>
                        <a:rPr lang="en-US" sz="3200" b="0" i="1" u="none" strike="noStrike" dirty="0" err="1">
                          <a:solidFill>
                            <a:schemeClr val="bg1"/>
                          </a:solidFill>
                          <a:effectLst/>
                          <a:latin typeface="Helvetica" pitchFamily="2" charset="0"/>
                        </a:rPr>
                        <a:t>bown</a:t>
                      </a:r>
                      <a:r>
                        <a:rPr lang="en-US" sz="3200" b="0" i="0" u="none" strike="noStrike" dirty="0">
                          <a:solidFill>
                            <a:srgbClr val="000000"/>
                          </a:solidFill>
                          <a:effectLst/>
                          <a:latin typeface="Helvetica" pitchFamily="2" charset="0"/>
                        </a:rPr>
                        <a:t>. </a:t>
                      </a:r>
                      <a:endParaRPr lang="en-US" sz="3200" dirty="0">
                        <a:effectLst/>
                        <a:latin typeface="Helvetica" pitchFamily="2" charset="0"/>
                      </a:endParaRPr>
                    </a:p>
                  </a:txBody>
                  <a:tcPr marL="68580" marR="68580" anchor="ctr">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355505387"/>
                  </a:ext>
                </a:extLst>
              </a:tr>
              <a:tr h="957353">
                <a:tc>
                  <a:txBody>
                    <a:bodyPr/>
                    <a:lstStyle/>
                    <a:p>
                      <a:pPr rtl="0" fontAlgn="t">
                        <a:spcBef>
                          <a:spcPts val="0"/>
                        </a:spcBef>
                        <a:spcAft>
                          <a:spcPts val="0"/>
                        </a:spcAft>
                      </a:pPr>
                      <a:r>
                        <a:rPr lang="en-US" sz="3200" b="0" i="0" u="none" strike="noStrike">
                          <a:solidFill>
                            <a:srgbClr val="000000"/>
                          </a:solidFill>
                          <a:effectLst/>
                          <a:latin typeface="Helvetica" pitchFamily="2" charset="0"/>
                        </a:rPr>
                        <a:t>Sentence 2 </a:t>
                      </a:r>
                      <a:endParaRPr lang="en-US" sz="3200">
                        <a:effectLst/>
                        <a:latin typeface="Helvetica" pitchFamily="2" charset="0"/>
                      </a:endParaRPr>
                    </a:p>
                  </a:txBody>
                  <a:tcPr marL="68580" marR="68580" anchor="ctr">
                    <a:lnL>
                      <a:noFill/>
                    </a:lnL>
                    <a:lnR>
                      <a:noFill/>
                    </a:lnR>
                    <a:lnT>
                      <a:noFill/>
                    </a:lnT>
                    <a:lnB>
                      <a:noFill/>
                    </a:lnB>
                  </a:tcPr>
                </a:tc>
                <a:tc>
                  <a:txBody>
                    <a:bodyPr/>
                    <a:lstStyle/>
                    <a:p>
                      <a:pPr rtl="0" fontAlgn="t">
                        <a:spcBef>
                          <a:spcPts val="0"/>
                        </a:spcBef>
                        <a:spcAft>
                          <a:spcPts val="0"/>
                        </a:spcAft>
                      </a:pPr>
                      <a:r>
                        <a:rPr lang="en-US" sz="3200" b="0" i="0" u="none" strike="noStrike" dirty="0">
                          <a:solidFill>
                            <a:srgbClr val="000000"/>
                          </a:solidFill>
                          <a:effectLst/>
                          <a:latin typeface="Helvetica" pitchFamily="2" charset="0"/>
                        </a:rPr>
                        <a:t>Dinner is cooking in the </a:t>
                      </a:r>
                      <a:r>
                        <a:rPr lang="en-US" sz="3200" b="0" i="1" u="none" strike="noStrike" dirty="0" err="1">
                          <a:solidFill>
                            <a:schemeClr val="bg1"/>
                          </a:solidFill>
                          <a:effectLst/>
                          <a:latin typeface="Helvetica" pitchFamily="2" charset="0"/>
                        </a:rPr>
                        <a:t>bown</a:t>
                      </a:r>
                      <a:r>
                        <a:rPr lang="en-US" sz="3200" b="0" i="0" u="none" strike="noStrike" dirty="0">
                          <a:solidFill>
                            <a:srgbClr val="000000"/>
                          </a:solidFill>
                          <a:effectLst/>
                          <a:latin typeface="Helvetica" pitchFamily="2" charset="0"/>
                        </a:rPr>
                        <a:t>. </a:t>
                      </a:r>
                      <a:endParaRPr lang="en-US" sz="3200" dirty="0">
                        <a:effectLst/>
                        <a:latin typeface="Helvetica" pitchFamily="2" charset="0"/>
                      </a:endParaRPr>
                    </a:p>
                  </a:txBody>
                  <a:tcPr marL="68580" marR="68580" anchor="ctr">
                    <a:lnL>
                      <a:noFill/>
                    </a:lnL>
                    <a:lnR>
                      <a:noFill/>
                    </a:lnR>
                    <a:lnT>
                      <a:noFill/>
                    </a:lnT>
                    <a:lnB>
                      <a:noFill/>
                    </a:lnB>
                  </a:tcPr>
                </a:tc>
                <a:extLst>
                  <a:ext uri="{0D108BD9-81ED-4DB2-BD59-A6C34878D82A}">
                    <a16:rowId xmlns:a16="http://schemas.microsoft.com/office/drawing/2014/main" val="121981452"/>
                  </a:ext>
                </a:extLst>
              </a:tr>
              <a:tr h="1310342">
                <a:tc>
                  <a:txBody>
                    <a:bodyPr/>
                    <a:lstStyle/>
                    <a:p>
                      <a:pPr rtl="0" fontAlgn="t">
                        <a:spcBef>
                          <a:spcPts val="0"/>
                        </a:spcBef>
                        <a:spcAft>
                          <a:spcPts val="0"/>
                        </a:spcAft>
                      </a:pPr>
                      <a:r>
                        <a:rPr lang="en-US" sz="3200" b="0" i="0" u="none" strike="noStrike" dirty="0">
                          <a:solidFill>
                            <a:srgbClr val="000000"/>
                          </a:solidFill>
                          <a:effectLst/>
                          <a:latin typeface="Helvetica" pitchFamily="2" charset="0"/>
                        </a:rPr>
                        <a:t>Sentence 3</a:t>
                      </a:r>
                      <a:endParaRPr lang="en-US" sz="3200" dirty="0">
                        <a:effectLst/>
                        <a:latin typeface="Helvetica" pitchFamily="2" charset="0"/>
                      </a:endParaRPr>
                    </a:p>
                  </a:txBody>
                  <a:tcPr marL="68580" marR="6858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3200" b="0" i="0" u="none" strike="noStrike" dirty="0">
                          <a:solidFill>
                            <a:srgbClr val="000000"/>
                          </a:solidFill>
                          <a:effectLst/>
                          <a:latin typeface="Helvetica" pitchFamily="2" charset="0"/>
                        </a:rPr>
                        <a:t>She baked the cookies in the </a:t>
                      </a:r>
                      <a:r>
                        <a:rPr lang="en-US" sz="3200" b="0" i="1" u="none" strike="noStrike" dirty="0" err="1">
                          <a:solidFill>
                            <a:schemeClr val="bg1"/>
                          </a:solidFill>
                          <a:effectLst/>
                          <a:latin typeface="Helvetica" pitchFamily="2" charset="0"/>
                        </a:rPr>
                        <a:t>bown</a:t>
                      </a:r>
                      <a:r>
                        <a:rPr lang="en-US" sz="3200" b="0" i="0" u="none" strike="noStrike" dirty="0">
                          <a:solidFill>
                            <a:srgbClr val="000000"/>
                          </a:solidFill>
                          <a:effectLst/>
                          <a:latin typeface="Helvetica" pitchFamily="2" charset="0"/>
                        </a:rPr>
                        <a:t>. </a:t>
                      </a:r>
                      <a:endParaRPr lang="en-US" sz="3200" dirty="0">
                        <a:effectLst/>
                        <a:latin typeface="Helvetica" pitchFamily="2" charset="0"/>
                      </a:endParaRPr>
                    </a:p>
                  </a:txBody>
                  <a:tcPr marL="68580" marR="68580" anchor="ctr">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3536023"/>
                  </a:ext>
                </a:extLst>
              </a:tr>
            </a:tbl>
          </a:graphicData>
        </a:graphic>
      </p:graphicFrame>
    </p:spTree>
    <p:extLst>
      <p:ext uri="{BB962C8B-B14F-4D97-AF65-F5344CB8AC3E}">
        <p14:creationId xmlns:p14="http://schemas.microsoft.com/office/powerpoint/2010/main" val="39978456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896B6B5-E018-C141-9E6E-7DB279B79968}"/>
              </a:ext>
            </a:extLst>
          </p:cNvPr>
          <p:cNvSpPr>
            <a:spLocks noGrp="1"/>
          </p:cNvSpPr>
          <p:nvPr>
            <p:ph type="sldNum" sz="quarter" idx="4"/>
          </p:nvPr>
        </p:nvSpPr>
        <p:spPr/>
        <p:txBody>
          <a:bodyPr/>
          <a:lstStyle/>
          <a:p>
            <a:fld id="{71B84A63-EDA9-B24B-A105-82A949BAB0F8}" type="slidenum">
              <a:rPr lang="en-US" smtClean="0"/>
              <a:pPr/>
              <a:t>12</a:t>
            </a:fld>
            <a:endParaRPr lang="en-US"/>
          </a:p>
        </p:txBody>
      </p:sp>
      <p:sp>
        <p:nvSpPr>
          <p:cNvPr id="6" name="Rectangle 1">
            <a:extLst>
              <a:ext uri="{FF2B5EF4-FFF2-40B4-BE49-F238E27FC236}">
                <a16:creationId xmlns:a16="http://schemas.microsoft.com/office/drawing/2014/main" id="{EA6D84E4-806E-9449-A3B9-44651553D999}"/>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7" name="Table 6">
            <a:extLst>
              <a:ext uri="{FF2B5EF4-FFF2-40B4-BE49-F238E27FC236}">
                <a16:creationId xmlns:a16="http://schemas.microsoft.com/office/drawing/2014/main" id="{3D1F6C4A-B778-A247-A9DF-4C21A1F9544F}"/>
              </a:ext>
            </a:extLst>
          </p:cNvPr>
          <p:cNvGraphicFramePr>
            <a:graphicFrameLocks noGrp="1"/>
          </p:cNvGraphicFramePr>
          <p:nvPr>
            <p:extLst>
              <p:ext uri="{D42A27DB-BD31-4B8C-83A1-F6EECF244321}">
                <p14:modId xmlns:p14="http://schemas.microsoft.com/office/powerpoint/2010/main" val="927165502"/>
              </p:ext>
            </p:extLst>
          </p:nvPr>
        </p:nvGraphicFramePr>
        <p:xfrm>
          <a:off x="59266" y="1660525"/>
          <a:ext cx="12073467" cy="3118318"/>
        </p:xfrm>
        <a:graphic>
          <a:graphicData uri="http://schemas.openxmlformats.org/drawingml/2006/table">
            <a:tbl>
              <a:tblPr/>
              <a:tblGrid>
                <a:gridCol w="2069737">
                  <a:extLst>
                    <a:ext uri="{9D8B030D-6E8A-4147-A177-3AD203B41FA5}">
                      <a16:colId xmlns:a16="http://schemas.microsoft.com/office/drawing/2014/main" val="2962138726"/>
                    </a:ext>
                  </a:extLst>
                </a:gridCol>
                <a:gridCol w="1207348">
                  <a:extLst>
                    <a:ext uri="{9D8B030D-6E8A-4147-A177-3AD203B41FA5}">
                      <a16:colId xmlns:a16="http://schemas.microsoft.com/office/drawing/2014/main" val="3552169189"/>
                    </a:ext>
                  </a:extLst>
                </a:gridCol>
                <a:gridCol w="1207348">
                  <a:extLst>
                    <a:ext uri="{9D8B030D-6E8A-4147-A177-3AD203B41FA5}">
                      <a16:colId xmlns:a16="http://schemas.microsoft.com/office/drawing/2014/main" val="1999660053"/>
                    </a:ext>
                  </a:extLst>
                </a:gridCol>
                <a:gridCol w="1264839">
                  <a:extLst>
                    <a:ext uri="{9D8B030D-6E8A-4147-A177-3AD203B41FA5}">
                      <a16:colId xmlns:a16="http://schemas.microsoft.com/office/drawing/2014/main" val="552376977"/>
                    </a:ext>
                  </a:extLst>
                </a:gridCol>
                <a:gridCol w="1264839">
                  <a:extLst>
                    <a:ext uri="{9D8B030D-6E8A-4147-A177-3AD203B41FA5}">
                      <a16:colId xmlns:a16="http://schemas.microsoft.com/office/drawing/2014/main" val="2114990632"/>
                    </a:ext>
                  </a:extLst>
                </a:gridCol>
                <a:gridCol w="1264839">
                  <a:extLst>
                    <a:ext uri="{9D8B030D-6E8A-4147-A177-3AD203B41FA5}">
                      <a16:colId xmlns:a16="http://schemas.microsoft.com/office/drawing/2014/main" val="3336187018"/>
                    </a:ext>
                  </a:extLst>
                </a:gridCol>
                <a:gridCol w="1264839">
                  <a:extLst>
                    <a:ext uri="{9D8B030D-6E8A-4147-A177-3AD203B41FA5}">
                      <a16:colId xmlns:a16="http://schemas.microsoft.com/office/drawing/2014/main" val="2245551989"/>
                    </a:ext>
                  </a:extLst>
                </a:gridCol>
                <a:gridCol w="1264839">
                  <a:extLst>
                    <a:ext uri="{9D8B030D-6E8A-4147-A177-3AD203B41FA5}">
                      <a16:colId xmlns:a16="http://schemas.microsoft.com/office/drawing/2014/main" val="3467060745"/>
                    </a:ext>
                  </a:extLst>
                </a:gridCol>
                <a:gridCol w="1264839">
                  <a:extLst>
                    <a:ext uri="{9D8B030D-6E8A-4147-A177-3AD203B41FA5}">
                      <a16:colId xmlns:a16="http://schemas.microsoft.com/office/drawing/2014/main" val="419504815"/>
                    </a:ext>
                  </a:extLst>
                </a:gridCol>
              </a:tblGrid>
              <a:tr h="540168">
                <a:tc>
                  <a:txBody>
                    <a:bodyPr/>
                    <a:lstStyle/>
                    <a:p>
                      <a:pPr fontAlgn="t"/>
                      <a:br>
                        <a:rPr lang="en-US" sz="1600" b="1" dirty="0">
                          <a:solidFill>
                            <a:schemeClr val="tx2"/>
                          </a:solidFill>
                          <a:effectLst/>
                          <a:latin typeface="Helvetica" pitchFamily="2" charset="0"/>
                        </a:rPr>
                      </a:br>
                      <a:r>
                        <a:rPr lang="en-US" sz="1600" b="1" dirty="0">
                          <a:solidFill>
                            <a:schemeClr val="tx2"/>
                          </a:solidFill>
                          <a:effectLst/>
                          <a:latin typeface="Helvetica" pitchFamily="2" charset="0"/>
                        </a:rPr>
                        <a:t>Maternal Education</a:t>
                      </a: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&lt;7th grade</a:t>
                      </a:r>
                      <a:endParaRPr lang="en-US" sz="1600" dirty="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&lt;9</a:t>
                      </a:r>
                      <a:r>
                        <a:rPr lang="en-US" sz="1600" b="0" i="0" u="none" strike="noStrike" baseline="30000" dirty="0">
                          <a:solidFill>
                            <a:srgbClr val="000000"/>
                          </a:solidFill>
                          <a:effectLst/>
                          <a:latin typeface="Helvetica" pitchFamily="2" charset="0"/>
                        </a:rPr>
                        <a:t>th</a:t>
                      </a:r>
                      <a:r>
                        <a:rPr lang="en-US" sz="1600" b="0" i="0" u="none" strike="noStrike" dirty="0">
                          <a:solidFill>
                            <a:srgbClr val="000000"/>
                          </a:solidFill>
                          <a:effectLst/>
                          <a:latin typeface="Helvetica" pitchFamily="2" charset="0"/>
                        </a:rPr>
                        <a:t> grade</a:t>
                      </a:r>
                      <a:endParaRPr lang="en-US" sz="1600" dirty="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Partial High School</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High School</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Some College</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College Degree</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Graduate Degree</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1" u="none" strike="noStrike" dirty="0">
                          <a:solidFill>
                            <a:srgbClr val="000000"/>
                          </a:solidFill>
                          <a:effectLst/>
                          <a:latin typeface="Helvetica" pitchFamily="2" charset="0"/>
                        </a:rPr>
                        <a:t>p</a:t>
                      </a:r>
                      <a:r>
                        <a:rPr lang="en-US" sz="1600" b="0" i="0" u="none" strike="noStrike" dirty="0">
                          <a:solidFill>
                            <a:srgbClr val="000000"/>
                          </a:solidFill>
                          <a:effectLst/>
                          <a:latin typeface="Helvetica" pitchFamily="2" charset="0"/>
                        </a:rPr>
                        <a:t>-value</a:t>
                      </a:r>
                      <a:endParaRPr lang="en-US" sz="1600" dirty="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99956955"/>
                  </a:ext>
                </a:extLst>
              </a:tr>
              <a:tr h="529965">
                <a:tc>
                  <a:txBody>
                    <a:bodyPr/>
                    <a:lstStyle/>
                    <a:p>
                      <a:pPr rtl="0" fontAlgn="t">
                        <a:spcBef>
                          <a:spcPts val="0"/>
                        </a:spcBef>
                        <a:spcAft>
                          <a:spcPts val="0"/>
                        </a:spcAft>
                      </a:pPr>
                      <a:r>
                        <a:rPr lang="en-US" sz="1600" b="1" i="1" u="none" strike="noStrike" dirty="0">
                          <a:solidFill>
                            <a:srgbClr val="000000"/>
                          </a:solidFill>
                          <a:effectLst/>
                          <a:latin typeface="Helvetica" pitchFamily="2" charset="0"/>
                        </a:rPr>
                        <a:t>N</a:t>
                      </a:r>
                      <a:endParaRPr lang="en-US" sz="1600" b="1" dirty="0">
                        <a:effectLst/>
                        <a:latin typeface="Helvetica" pitchFamily="2" charset="0"/>
                      </a:endParaRPr>
                    </a:p>
                  </a:txBody>
                  <a:tcPr marL="32965" marR="32965" marT="21976" marB="21976">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5</a:t>
                      </a:r>
                      <a:endParaRPr lang="en-US" sz="1600" dirty="0">
                        <a:effectLst/>
                        <a:latin typeface="Helvetica" pitchFamily="2" charset="0"/>
                      </a:endParaRPr>
                    </a:p>
                  </a:txBody>
                  <a:tcPr marL="32965" marR="32965" marT="21976" marB="21976" anchor="ctr">
                    <a:lnL w="6350"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12</a:t>
                      </a:r>
                      <a:endParaRPr lang="en-US" sz="1600" dirty="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9</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11</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17</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45</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25</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fontAlgn="t"/>
                      <a:br>
                        <a:rPr lang="en-US" sz="1600" dirty="0">
                          <a:effectLst/>
                          <a:latin typeface="Helvetica" pitchFamily="2" charset="0"/>
                        </a:rPr>
                      </a:br>
                      <a:endParaRPr lang="en-US" sz="1600" dirty="0">
                        <a:effectLst/>
                        <a:latin typeface="Helvetica" pitchFamily="2" charset="0"/>
                      </a:endParaRPr>
                    </a:p>
                  </a:txBody>
                  <a:tcPr marL="32965" marR="32965" marT="21976" marB="21976" anchor="ctr">
                    <a:lnL>
                      <a:noFill/>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4235379946"/>
                  </a:ext>
                </a:extLst>
              </a:tr>
              <a:tr h="826436">
                <a:tc>
                  <a:txBody>
                    <a:bodyPr/>
                    <a:lstStyle/>
                    <a:p>
                      <a:pPr rtl="0" fontAlgn="t">
                        <a:spcBef>
                          <a:spcPts val="0"/>
                        </a:spcBef>
                        <a:spcAft>
                          <a:spcPts val="0"/>
                        </a:spcAft>
                      </a:pPr>
                      <a:r>
                        <a:rPr lang="en-US" sz="1600" b="1" i="0" u="none" strike="noStrike" dirty="0">
                          <a:solidFill>
                            <a:srgbClr val="000000"/>
                          </a:solidFill>
                          <a:effectLst/>
                          <a:latin typeface="Helvetica" pitchFamily="2" charset="0"/>
                        </a:rPr>
                        <a:t>Word Learning Percent Correct </a:t>
                      </a:r>
                      <a:endParaRPr lang="en-US" sz="1600" b="1" dirty="0">
                        <a:effectLst/>
                        <a:latin typeface="Helvetica" pitchFamily="2" charset="0"/>
                      </a:endParaRPr>
                    </a:p>
                    <a:p>
                      <a:pPr rtl="0" fontAlgn="t">
                        <a:spcBef>
                          <a:spcPts val="0"/>
                        </a:spcBef>
                        <a:spcAft>
                          <a:spcPts val="0"/>
                        </a:spcAft>
                      </a:pPr>
                      <a:r>
                        <a:rPr lang="en-US" sz="1600" b="1" i="0" u="none" strike="noStrike" dirty="0">
                          <a:solidFill>
                            <a:srgbClr val="000000"/>
                          </a:solidFill>
                          <a:effectLst/>
                          <a:latin typeface="Helvetica" pitchFamily="2" charset="0"/>
                        </a:rPr>
                        <a:t>[mean (SD)]</a:t>
                      </a:r>
                      <a:endParaRPr lang="en-US" sz="1600" b="1" dirty="0">
                        <a:effectLst/>
                        <a:latin typeface="Helvetica" pitchFamily="2" charset="0"/>
                      </a:endParaRPr>
                    </a:p>
                  </a:txBody>
                  <a:tcPr marL="32965" marR="32965" marT="21976" marB="21976">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0.43 (0.15)</a:t>
                      </a:r>
                      <a:endParaRPr lang="en-US" sz="1600">
                        <a:effectLst/>
                        <a:latin typeface="Helvetica" pitchFamily="2" charset="0"/>
                      </a:endParaRPr>
                    </a:p>
                  </a:txBody>
                  <a:tcPr marL="32965" marR="32965" marT="21976" marB="21976" anchor="ctr">
                    <a:lnL w="6350" cap="flat" cmpd="sng" algn="ctr">
                      <a:solidFill>
                        <a:srgbClr val="000000"/>
                      </a:solidFill>
                      <a:prstDash val="solid"/>
                      <a:round/>
                      <a:headEnd type="none" w="med" len="med"/>
                      <a:tailEnd type="none" w="med" len="med"/>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0.51 (0.27)</a:t>
                      </a:r>
                      <a:endParaRPr lang="en-US" sz="1600">
                        <a:effectLst/>
                        <a:latin typeface="Helvetica" pitchFamily="2" charset="0"/>
                      </a:endParaRPr>
                    </a:p>
                  </a:txBody>
                  <a:tcPr marL="32965" marR="32965" marT="21976" marB="21976"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0.52 (0.20)</a:t>
                      </a:r>
                      <a:endParaRPr lang="en-US" sz="1600" dirty="0">
                        <a:effectLst/>
                        <a:latin typeface="Helvetica" pitchFamily="2" charset="0"/>
                      </a:endParaRPr>
                    </a:p>
                  </a:txBody>
                  <a:tcPr marL="32965" marR="32965" marT="21976" marB="21976"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0.55 (0.17)</a:t>
                      </a:r>
                      <a:endParaRPr lang="en-US" sz="1600" dirty="0">
                        <a:effectLst/>
                        <a:latin typeface="Helvetica" pitchFamily="2" charset="0"/>
                      </a:endParaRPr>
                    </a:p>
                  </a:txBody>
                  <a:tcPr marL="32965" marR="32965" marT="21976" marB="21976"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0.62 (0.22)</a:t>
                      </a:r>
                      <a:endParaRPr lang="en-US" sz="1600">
                        <a:effectLst/>
                        <a:latin typeface="Helvetica" pitchFamily="2" charset="0"/>
                      </a:endParaRPr>
                    </a:p>
                  </a:txBody>
                  <a:tcPr marL="32965" marR="32965" marT="21976" marB="21976"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0.69 (0.21)</a:t>
                      </a:r>
                      <a:endParaRPr lang="en-US" sz="1600">
                        <a:effectLst/>
                        <a:latin typeface="Helvetica" pitchFamily="2" charset="0"/>
                      </a:endParaRPr>
                    </a:p>
                  </a:txBody>
                  <a:tcPr marL="32965" marR="32965" marT="21976" marB="21976"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0.73 (0.16)</a:t>
                      </a:r>
                      <a:endParaRPr lang="en-US" sz="1600" dirty="0">
                        <a:effectLst/>
                        <a:latin typeface="Helvetica" pitchFamily="2" charset="0"/>
                      </a:endParaRPr>
                    </a:p>
                  </a:txBody>
                  <a:tcPr marL="32965" marR="32965" marT="21976" marB="21976"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0.001</a:t>
                      </a:r>
                      <a:endParaRPr lang="en-US" sz="1600" dirty="0">
                        <a:effectLst/>
                        <a:latin typeface="Helvetica" pitchFamily="2" charset="0"/>
                      </a:endParaRPr>
                    </a:p>
                  </a:txBody>
                  <a:tcPr marL="32965" marR="32965" marT="21976" marB="21976" anchor="ctr">
                    <a:lnL>
                      <a:noFill/>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80587476"/>
                  </a:ext>
                </a:extLst>
              </a:tr>
              <a:tr h="610041">
                <a:tc>
                  <a:txBody>
                    <a:bodyPr/>
                    <a:lstStyle/>
                    <a:p>
                      <a:pPr rtl="0" fontAlgn="t">
                        <a:spcBef>
                          <a:spcPts val="0"/>
                        </a:spcBef>
                        <a:spcAft>
                          <a:spcPts val="0"/>
                        </a:spcAft>
                      </a:pPr>
                      <a:r>
                        <a:rPr lang="en-US" sz="1600" b="1" i="0" u="none" strike="noStrike" dirty="0">
                          <a:solidFill>
                            <a:srgbClr val="000000"/>
                          </a:solidFill>
                          <a:effectLst/>
                          <a:latin typeface="Helvetica" pitchFamily="2" charset="0"/>
                        </a:rPr>
                        <a:t>Vocabulary</a:t>
                      </a:r>
                    </a:p>
                    <a:p>
                      <a:pPr rtl="0" fontAlgn="t">
                        <a:spcBef>
                          <a:spcPts val="0"/>
                        </a:spcBef>
                        <a:spcAft>
                          <a:spcPts val="0"/>
                        </a:spcAft>
                      </a:pPr>
                      <a:r>
                        <a:rPr lang="en-US" sz="1600" b="1" i="0" u="none" strike="noStrike" dirty="0">
                          <a:solidFill>
                            <a:srgbClr val="000000"/>
                          </a:solidFill>
                          <a:effectLst/>
                          <a:latin typeface="Helvetica" pitchFamily="2" charset="0"/>
                        </a:rPr>
                        <a:t>[mean (SD)]</a:t>
                      </a:r>
                      <a:endParaRPr lang="en-US" sz="1600" b="1" dirty="0">
                        <a:effectLst/>
                        <a:latin typeface="Helvetica" pitchFamily="2" charset="0"/>
                      </a:endParaRPr>
                    </a:p>
                  </a:txBody>
                  <a:tcPr marL="32965" marR="32965" marT="21976" marB="21976">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83.40 (21.55)</a:t>
                      </a:r>
                      <a:endParaRPr lang="en-US" sz="1600">
                        <a:effectLst/>
                        <a:latin typeface="Helvetica" pitchFamily="2" charset="0"/>
                      </a:endParaRPr>
                    </a:p>
                  </a:txBody>
                  <a:tcPr marL="32965" marR="32965" marT="21976" marB="21976"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97.00 (17.59)</a:t>
                      </a:r>
                      <a:endParaRPr lang="en-US" sz="160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96.89 </a:t>
                      </a:r>
                    </a:p>
                    <a:p>
                      <a:pPr algn="ctr" rtl="0" fontAlgn="ctr">
                        <a:spcBef>
                          <a:spcPts val="0"/>
                        </a:spcBef>
                        <a:spcAft>
                          <a:spcPts val="0"/>
                        </a:spcAft>
                      </a:pPr>
                      <a:r>
                        <a:rPr lang="en-US" sz="1600" b="0" i="0" u="none" strike="noStrike" dirty="0">
                          <a:solidFill>
                            <a:srgbClr val="000000"/>
                          </a:solidFill>
                          <a:effectLst/>
                          <a:latin typeface="Helvetica" pitchFamily="2" charset="0"/>
                        </a:rPr>
                        <a:t>(9.49)</a:t>
                      </a:r>
                      <a:endParaRPr lang="en-US" sz="1600" dirty="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97.00 (14.35)</a:t>
                      </a:r>
                      <a:endParaRPr lang="en-US" sz="160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107.06 (11.65)</a:t>
                      </a:r>
                      <a:endParaRPr lang="en-US" sz="160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116.71 (15.33)</a:t>
                      </a:r>
                      <a:endParaRPr lang="en-US" sz="160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121.24 (13.82)</a:t>
                      </a:r>
                      <a:endParaRPr lang="en-US" sz="1600" dirty="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&lt;0.001</a:t>
                      </a:r>
                      <a:endParaRPr lang="en-US" sz="1600" dirty="0">
                        <a:effectLst/>
                        <a:latin typeface="Helvetica" pitchFamily="2" charset="0"/>
                      </a:endParaRPr>
                    </a:p>
                  </a:txBody>
                  <a:tcPr marL="32965" marR="32965" marT="21976" marB="21976"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3237995"/>
                  </a:ext>
                </a:extLst>
              </a:tr>
              <a:tr h="610041">
                <a:tc>
                  <a:txBody>
                    <a:bodyPr/>
                    <a:lstStyle/>
                    <a:p>
                      <a:pPr rtl="0" fontAlgn="t">
                        <a:spcBef>
                          <a:spcPts val="0"/>
                        </a:spcBef>
                        <a:spcAft>
                          <a:spcPts val="0"/>
                        </a:spcAft>
                      </a:pPr>
                      <a:r>
                        <a:rPr lang="en-US" sz="1600" b="1" i="0" u="none" strike="noStrike" dirty="0">
                          <a:solidFill>
                            <a:srgbClr val="000000"/>
                          </a:solidFill>
                          <a:effectLst/>
                          <a:latin typeface="Helvetica" pitchFamily="2" charset="0"/>
                        </a:rPr>
                        <a:t>Reading Overall </a:t>
                      </a:r>
                      <a:endParaRPr lang="en-US" sz="1600" b="1" dirty="0">
                        <a:effectLst/>
                        <a:latin typeface="Helvetica" pitchFamily="2" charset="0"/>
                      </a:endParaRPr>
                    </a:p>
                    <a:p>
                      <a:pPr rtl="0" fontAlgn="t">
                        <a:spcBef>
                          <a:spcPts val="0"/>
                        </a:spcBef>
                        <a:spcAft>
                          <a:spcPts val="0"/>
                        </a:spcAft>
                      </a:pPr>
                      <a:r>
                        <a:rPr lang="en-US" sz="1600" b="1" i="0" u="none" strike="noStrike" dirty="0">
                          <a:solidFill>
                            <a:srgbClr val="000000"/>
                          </a:solidFill>
                          <a:effectLst/>
                          <a:latin typeface="Helvetica" pitchFamily="2" charset="0"/>
                        </a:rPr>
                        <a:t>[mean (SD)]</a:t>
                      </a:r>
                      <a:endParaRPr lang="en-US" sz="1600" b="1" dirty="0">
                        <a:effectLst/>
                        <a:latin typeface="Helvetica" pitchFamily="2" charset="0"/>
                      </a:endParaRPr>
                    </a:p>
                  </a:txBody>
                  <a:tcPr marL="32965" marR="32965" marT="21976" marB="21976">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88.00 (11.55)</a:t>
                      </a:r>
                      <a:endParaRPr lang="en-US" sz="1600" dirty="0">
                        <a:effectLst/>
                        <a:latin typeface="Helvetica" pitchFamily="2" charset="0"/>
                      </a:endParaRPr>
                    </a:p>
                  </a:txBody>
                  <a:tcPr marL="32965" marR="32965" marT="21976" marB="21976"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91.08 (11.11)</a:t>
                      </a:r>
                      <a:endParaRPr lang="en-US" sz="160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90.67 </a:t>
                      </a:r>
                    </a:p>
                    <a:p>
                      <a:pPr algn="ctr" rtl="0" fontAlgn="ctr">
                        <a:spcBef>
                          <a:spcPts val="0"/>
                        </a:spcBef>
                        <a:spcAft>
                          <a:spcPts val="0"/>
                        </a:spcAft>
                      </a:pPr>
                      <a:r>
                        <a:rPr lang="en-US" sz="1600" b="0" i="0" u="none" strike="noStrike" dirty="0">
                          <a:solidFill>
                            <a:srgbClr val="000000"/>
                          </a:solidFill>
                          <a:effectLst/>
                          <a:latin typeface="Helvetica" pitchFamily="2" charset="0"/>
                        </a:rPr>
                        <a:t>(11.88)</a:t>
                      </a:r>
                      <a:endParaRPr lang="en-US" sz="1600" dirty="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88.27 </a:t>
                      </a:r>
                    </a:p>
                    <a:p>
                      <a:pPr algn="ctr" rtl="0" fontAlgn="ctr">
                        <a:spcBef>
                          <a:spcPts val="0"/>
                        </a:spcBef>
                        <a:spcAft>
                          <a:spcPts val="0"/>
                        </a:spcAft>
                      </a:pPr>
                      <a:r>
                        <a:rPr lang="en-US" sz="1600" b="0" i="0" u="none" strike="noStrike" dirty="0">
                          <a:solidFill>
                            <a:srgbClr val="000000"/>
                          </a:solidFill>
                          <a:effectLst/>
                          <a:latin typeface="Helvetica" pitchFamily="2" charset="0"/>
                        </a:rPr>
                        <a:t>(11.33)</a:t>
                      </a:r>
                      <a:endParaRPr lang="en-US" sz="1600" dirty="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93.94 (10.86)</a:t>
                      </a:r>
                      <a:endParaRPr lang="en-US" sz="160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108.60 (15.35)</a:t>
                      </a:r>
                      <a:endParaRPr lang="en-US" sz="160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108.24 (14.28)</a:t>
                      </a:r>
                      <a:endParaRPr lang="en-US" sz="1600">
                        <a:effectLst/>
                        <a:latin typeface="Helvetica" pitchFamily="2" charset="0"/>
                      </a:endParaRPr>
                    </a:p>
                  </a:txBody>
                  <a:tcPr marL="32965" marR="32965" marT="21976" marB="21976"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&lt;0.001</a:t>
                      </a:r>
                      <a:endParaRPr lang="en-US" sz="1600" dirty="0">
                        <a:effectLst/>
                        <a:latin typeface="Helvetica" pitchFamily="2" charset="0"/>
                      </a:endParaRPr>
                    </a:p>
                  </a:txBody>
                  <a:tcPr marL="32965" marR="32965" marT="21976" marB="21976"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74828547"/>
                  </a:ext>
                </a:extLst>
              </a:tr>
            </a:tbl>
          </a:graphicData>
        </a:graphic>
      </p:graphicFrame>
      <p:sp>
        <p:nvSpPr>
          <p:cNvPr id="8" name="Rectangle 2">
            <a:extLst>
              <a:ext uri="{FF2B5EF4-FFF2-40B4-BE49-F238E27FC236}">
                <a16:creationId xmlns:a16="http://schemas.microsoft.com/office/drawing/2014/main" id="{20089376-DD92-C442-B054-D8E4F7BAA8D4}"/>
              </a:ext>
            </a:extLst>
          </p:cNvPr>
          <p:cNvSpPr>
            <a:spLocks noChangeArrowheads="1"/>
          </p:cNvSpPr>
          <p:nvPr/>
        </p:nvSpPr>
        <p:spPr bwMode="auto">
          <a:xfrm>
            <a:off x="4654550" y="16605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 name="Rectangle 11">
            <a:extLst>
              <a:ext uri="{FF2B5EF4-FFF2-40B4-BE49-F238E27FC236}">
                <a16:creationId xmlns:a16="http://schemas.microsoft.com/office/drawing/2014/main" id="{1236D277-4DEE-A445-B9D5-93B51F1CF883}"/>
              </a:ext>
            </a:extLst>
          </p:cNvPr>
          <p:cNvSpPr/>
          <p:nvPr/>
        </p:nvSpPr>
        <p:spPr>
          <a:xfrm>
            <a:off x="0" y="2727328"/>
            <a:ext cx="12192000" cy="765763"/>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C2DCD64-002E-DA45-A778-51EA32738F61}"/>
              </a:ext>
            </a:extLst>
          </p:cNvPr>
          <p:cNvSpPr/>
          <p:nvPr/>
        </p:nvSpPr>
        <p:spPr>
          <a:xfrm>
            <a:off x="0" y="3516081"/>
            <a:ext cx="12192000" cy="1382477"/>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A5A2DAE-EED2-1A48-AE88-553B0E8D47C7}"/>
              </a:ext>
            </a:extLst>
          </p:cNvPr>
          <p:cNvSpPr txBox="1"/>
          <p:nvPr/>
        </p:nvSpPr>
        <p:spPr>
          <a:xfrm>
            <a:off x="7151915" y="1276413"/>
            <a:ext cx="1178721" cy="461665"/>
          </a:xfrm>
          <a:prstGeom prst="rect">
            <a:avLst/>
          </a:prstGeom>
          <a:noFill/>
        </p:spPr>
        <p:txBody>
          <a:bodyPr wrap="none" rtlCol="0">
            <a:spAutoFit/>
          </a:bodyPr>
          <a:lstStyle/>
          <a:p>
            <a:r>
              <a:rPr lang="en-US" sz="2400" dirty="0"/>
              <a:t>Mid SES</a:t>
            </a:r>
          </a:p>
        </p:txBody>
      </p:sp>
      <p:sp>
        <p:nvSpPr>
          <p:cNvPr id="10" name="TextBox 9">
            <a:extLst>
              <a:ext uri="{FF2B5EF4-FFF2-40B4-BE49-F238E27FC236}">
                <a16:creationId xmlns:a16="http://schemas.microsoft.com/office/drawing/2014/main" id="{7DBAFF6D-8271-9A41-895D-29578A6440E5}"/>
              </a:ext>
            </a:extLst>
          </p:cNvPr>
          <p:cNvSpPr txBox="1"/>
          <p:nvPr/>
        </p:nvSpPr>
        <p:spPr>
          <a:xfrm>
            <a:off x="9575542" y="1269578"/>
            <a:ext cx="1252459" cy="461665"/>
          </a:xfrm>
          <a:prstGeom prst="rect">
            <a:avLst/>
          </a:prstGeom>
          <a:noFill/>
        </p:spPr>
        <p:txBody>
          <a:bodyPr wrap="none" rtlCol="0">
            <a:spAutoFit/>
          </a:bodyPr>
          <a:lstStyle/>
          <a:p>
            <a:r>
              <a:rPr lang="en-US" sz="2400" dirty="0"/>
              <a:t>High SES</a:t>
            </a:r>
          </a:p>
        </p:txBody>
      </p:sp>
      <p:sp>
        <p:nvSpPr>
          <p:cNvPr id="11" name="TextBox 10">
            <a:extLst>
              <a:ext uri="{FF2B5EF4-FFF2-40B4-BE49-F238E27FC236}">
                <a16:creationId xmlns:a16="http://schemas.microsoft.com/office/drawing/2014/main" id="{9B1CECBE-CB42-2248-9539-DB7500FC9B96}"/>
              </a:ext>
            </a:extLst>
          </p:cNvPr>
          <p:cNvSpPr txBox="1"/>
          <p:nvPr/>
        </p:nvSpPr>
        <p:spPr>
          <a:xfrm>
            <a:off x="2171096" y="1264589"/>
            <a:ext cx="1193532" cy="461665"/>
          </a:xfrm>
          <a:prstGeom prst="rect">
            <a:avLst/>
          </a:prstGeom>
          <a:noFill/>
        </p:spPr>
        <p:txBody>
          <a:bodyPr wrap="none" rtlCol="0">
            <a:spAutoFit/>
          </a:bodyPr>
          <a:lstStyle/>
          <a:p>
            <a:r>
              <a:rPr lang="en-US" sz="2400" dirty="0"/>
              <a:t>Low SES</a:t>
            </a:r>
          </a:p>
        </p:txBody>
      </p:sp>
      <p:cxnSp>
        <p:nvCxnSpPr>
          <p:cNvPr id="14" name="Straight Arrow Connector 13">
            <a:extLst>
              <a:ext uri="{FF2B5EF4-FFF2-40B4-BE49-F238E27FC236}">
                <a16:creationId xmlns:a16="http://schemas.microsoft.com/office/drawing/2014/main" id="{F3F0F134-A79F-2548-83DD-2E277FACADBC}"/>
              </a:ext>
            </a:extLst>
          </p:cNvPr>
          <p:cNvCxnSpPr>
            <a:stCxn id="9" idx="1"/>
            <a:endCxn id="11" idx="3"/>
          </p:cNvCxnSpPr>
          <p:nvPr/>
        </p:nvCxnSpPr>
        <p:spPr>
          <a:xfrm flipH="1" flipV="1">
            <a:off x="3364628" y="1495422"/>
            <a:ext cx="3787287" cy="118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BB8F344-2ED8-784E-B6F8-8E4BEA279479}"/>
              </a:ext>
            </a:extLst>
          </p:cNvPr>
          <p:cNvCxnSpPr>
            <a:stCxn id="9" idx="3"/>
            <a:endCxn id="10" idx="1"/>
          </p:cNvCxnSpPr>
          <p:nvPr/>
        </p:nvCxnSpPr>
        <p:spPr>
          <a:xfrm flipV="1">
            <a:off x="8330636" y="1500411"/>
            <a:ext cx="1244906" cy="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5442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896B6B5-E018-C141-9E6E-7DB279B79968}"/>
              </a:ext>
            </a:extLst>
          </p:cNvPr>
          <p:cNvSpPr>
            <a:spLocks noGrp="1"/>
          </p:cNvSpPr>
          <p:nvPr>
            <p:ph type="sldNum" sz="quarter" idx="4"/>
          </p:nvPr>
        </p:nvSpPr>
        <p:spPr/>
        <p:txBody>
          <a:bodyPr/>
          <a:lstStyle/>
          <a:p>
            <a:fld id="{71B84A63-EDA9-B24B-A105-82A949BAB0F8}" type="slidenum">
              <a:rPr lang="en-US" smtClean="0"/>
              <a:pPr/>
              <a:t>13</a:t>
            </a:fld>
            <a:endParaRPr lang="en-US"/>
          </a:p>
        </p:txBody>
      </p:sp>
      <p:sp>
        <p:nvSpPr>
          <p:cNvPr id="6" name="Rectangle 1">
            <a:extLst>
              <a:ext uri="{FF2B5EF4-FFF2-40B4-BE49-F238E27FC236}">
                <a16:creationId xmlns:a16="http://schemas.microsoft.com/office/drawing/2014/main" id="{EA6D84E4-806E-9449-A3B9-44651553D999}"/>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7" name="Table 6">
            <a:extLst>
              <a:ext uri="{FF2B5EF4-FFF2-40B4-BE49-F238E27FC236}">
                <a16:creationId xmlns:a16="http://schemas.microsoft.com/office/drawing/2014/main" id="{3D1F6C4A-B778-A247-A9DF-4C21A1F9544F}"/>
              </a:ext>
            </a:extLst>
          </p:cNvPr>
          <p:cNvGraphicFramePr>
            <a:graphicFrameLocks noGrp="1"/>
          </p:cNvGraphicFramePr>
          <p:nvPr>
            <p:extLst>
              <p:ext uri="{D42A27DB-BD31-4B8C-83A1-F6EECF244321}">
                <p14:modId xmlns:p14="http://schemas.microsoft.com/office/powerpoint/2010/main" val="260065187"/>
              </p:ext>
            </p:extLst>
          </p:nvPr>
        </p:nvGraphicFramePr>
        <p:xfrm>
          <a:off x="59266" y="1660525"/>
          <a:ext cx="12073467" cy="1898236"/>
        </p:xfrm>
        <a:graphic>
          <a:graphicData uri="http://schemas.openxmlformats.org/drawingml/2006/table">
            <a:tbl>
              <a:tblPr/>
              <a:tblGrid>
                <a:gridCol w="2069737">
                  <a:extLst>
                    <a:ext uri="{9D8B030D-6E8A-4147-A177-3AD203B41FA5}">
                      <a16:colId xmlns:a16="http://schemas.microsoft.com/office/drawing/2014/main" val="2962138726"/>
                    </a:ext>
                  </a:extLst>
                </a:gridCol>
                <a:gridCol w="1207348">
                  <a:extLst>
                    <a:ext uri="{9D8B030D-6E8A-4147-A177-3AD203B41FA5}">
                      <a16:colId xmlns:a16="http://schemas.microsoft.com/office/drawing/2014/main" val="3552169189"/>
                    </a:ext>
                  </a:extLst>
                </a:gridCol>
                <a:gridCol w="1207348">
                  <a:extLst>
                    <a:ext uri="{9D8B030D-6E8A-4147-A177-3AD203B41FA5}">
                      <a16:colId xmlns:a16="http://schemas.microsoft.com/office/drawing/2014/main" val="1999660053"/>
                    </a:ext>
                  </a:extLst>
                </a:gridCol>
                <a:gridCol w="1264839">
                  <a:extLst>
                    <a:ext uri="{9D8B030D-6E8A-4147-A177-3AD203B41FA5}">
                      <a16:colId xmlns:a16="http://schemas.microsoft.com/office/drawing/2014/main" val="552376977"/>
                    </a:ext>
                  </a:extLst>
                </a:gridCol>
                <a:gridCol w="1264839">
                  <a:extLst>
                    <a:ext uri="{9D8B030D-6E8A-4147-A177-3AD203B41FA5}">
                      <a16:colId xmlns:a16="http://schemas.microsoft.com/office/drawing/2014/main" val="2114990632"/>
                    </a:ext>
                  </a:extLst>
                </a:gridCol>
                <a:gridCol w="1264839">
                  <a:extLst>
                    <a:ext uri="{9D8B030D-6E8A-4147-A177-3AD203B41FA5}">
                      <a16:colId xmlns:a16="http://schemas.microsoft.com/office/drawing/2014/main" val="3336187018"/>
                    </a:ext>
                  </a:extLst>
                </a:gridCol>
                <a:gridCol w="1264839">
                  <a:extLst>
                    <a:ext uri="{9D8B030D-6E8A-4147-A177-3AD203B41FA5}">
                      <a16:colId xmlns:a16="http://schemas.microsoft.com/office/drawing/2014/main" val="2245551989"/>
                    </a:ext>
                  </a:extLst>
                </a:gridCol>
                <a:gridCol w="1264839">
                  <a:extLst>
                    <a:ext uri="{9D8B030D-6E8A-4147-A177-3AD203B41FA5}">
                      <a16:colId xmlns:a16="http://schemas.microsoft.com/office/drawing/2014/main" val="3467060745"/>
                    </a:ext>
                  </a:extLst>
                </a:gridCol>
                <a:gridCol w="1264839">
                  <a:extLst>
                    <a:ext uri="{9D8B030D-6E8A-4147-A177-3AD203B41FA5}">
                      <a16:colId xmlns:a16="http://schemas.microsoft.com/office/drawing/2014/main" val="419504815"/>
                    </a:ext>
                  </a:extLst>
                </a:gridCol>
              </a:tblGrid>
              <a:tr h="540168">
                <a:tc>
                  <a:txBody>
                    <a:bodyPr/>
                    <a:lstStyle/>
                    <a:p>
                      <a:pPr fontAlgn="t"/>
                      <a:br>
                        <a:rPr lang="en-US" sz="1600" b="1" dirty="0">
                          <a:solidFill>
                            <a:schemeClr val="tx2"/>
                          </a:solidFill>
                          <a:effectLst/>
                          <a:latin typeface="Helvetica" pitchFamily="2" charset="0"/>
                        </a:rPr>
                      </a:br>
                      <a:r>
                        <a:rPr lang="en-US" sz="1600" b="1" dirty="0">
                          <a:solidFill>
                            <a:schemeClr val="tx2"/>
                          </a:solidFill>
                          <a:effectLst/>
                          <a:latin typeface="Helvetica" pitchFamily="2" charset="0"/>
                        </a:rPr>
                        <a:t>Maternal Education</a:t>
                      </a: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&lt;7th grade</a:t>
                      </a:r>
                      <a:endParaRPr lang="en-US" sz="1600" dirty="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&lt;9</a:t>
                      </a:r>
                      <a:r>
                        <a:rPr lang="en-US" sz="1600" b="0" i="0" u="none" strike="noStrike" baseline="30000" dirty="0">
                          <a:solidFill>
                            <a:srgbClr val="000000"/>
                          </a:solidFill>
                          <a:effectLst/>
                          <a:latin typeface="Helvetica" pitchFamily="2" charset="0"/>
                        </a:rPr>
                        <a:t>th</a:t>
                      </a:r>
                      <a:r>
                        <a:rPr lang="en-US" sz="1600" b="0" i="0" u="none" strike="noStrike" dirty="0">
                          <a:solidFill>
                            <a:srgbClr val="000000"/>
                          </a:solidFill>
                          <a:effectLst/>
                          <a:latin typeface="Helvetica" pitchFamily="2" charset="0"/>
                        </a:rPr>
                        <a:t> grade</a:t>
                      </a:r>
                      <a:endParaRPr lang="en-US" sz="1600" dirty="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Partial High School</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High School</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Some College</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College Degree</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Graduate Degree</a:t>
                      </a:r>
                      <a:endParaRPr lang="en-US" sz="160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US" sz="1600" b="0" i="1" u="none" strike="noStrike" dirty="0">
                          <a:solidFill>
                            <a:srgbClr val="000000"/>
                          </a:solidFill>
                          <a:effectLst/>
                          <a:latin typeface="Helvetica" pitchFamily="2" charset="0"/>
                        </a:rPr>
                        <a:t>p</a:t>
                      </a:r>
                      <a:r>
                        <a:rPr lang="en-US" sz="1600" b="0" i="0" u="none" strike="noStrike" dirty="0">
                          <a:solidFill>
                            <a:srgbClr val="000000"/>
                          </a:solidFill>
                          <a:effectLst/>
                          <a:latin typeface="Helvetica" pitchFamily="2" charset="0"/>
                        </a:rPr>
                        <a:t>-value</a:t>
                      </a:r>
                      <a:endParaRPr lang="en-US" sz="1600" dirty="0">
                        <a:effectLst/>
                        <a:latin typeface="Helvetica" pitchFamily="2" charset="0"/>
                      </a:endParaRPr>
                    </a:p>
                  </a:txBody>
                  <a:tcPr marL="32965" marR="32965" marT="21976" marB="219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99956955"/>
                  </a:ext>
                </a:extLst>
              </a:tr>
              <a:tr h="529965">
                <a:tc>
                  <a:txBody>
                    <a:bodyPr/>
                    <a:lstStyle/>
                    <a:p>
                      <a:pPr rtl="0" fontAlgn="t">
                        <a:spcBef>
                          <a:spcPts val="0"/>
                        </a:spcBef>
                        <a:spcAft>
                          <a:spcPts val="0"/>
                        </a:spcAft>
                      </a:pPr>
                      <a:r>
                        <a:rPr lang="en-US" sz="1600" b="1" i="1" u="none" strike="noStrike" dirty="0">
                          <a:solidFill>
                            <a:srgbClr val="000000"/>
                          </a:solidFill>
                          <a:effectLst/>
                          <a:latin typeface="Helvetica" pitchFamily="2" charset="0"/>
                        </a:rPr>
                        <a:t>N</a:t>
                      </a:r>
                      <a:endParaRPr lang="en-US" sz="1600" b="1" dirty="0">
                        <a:effectLst/>
                        <a:latin typeface="Helvetica" pitchFamily="2" charset="0"/>
                      </a:endParaRPr>
                    </a:p>
                  </a:txBody>
                  <a:tcPr marL="32965" marR="32965" marT="21976" marB="21976">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5</a:t>
                      </a:r>
                      <a:endParaRPr lang="en-US" sz="1600" dirty="0">
                        <a:effectLst/>
                        <a:latin typeface="Helvetica" pitchFamily="2" charset="0"/>
                      </a:endParaRPr>
                    </a:p>
                  </a:txBody>
                  <a:tcPr marL="32965" marR="32965" marT="21976" marB="21976" anchor="ctr">
                    <a:lnL w="6350"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dirty="0">
                          <a:solidFill>
                            <a:srgbClr val="000000"/>
                          </a:solidFill>
                          <a:effectLst/>
                          <a:latin typeface="Helvetica" pitchFamily="2" charset="0"/>
                        </a:rPr>
                        <a:t>12</a:t>
                      </a:r>
                      <a:endParaRPr lang="en-US" sz="1600" dirty="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9</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11</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17</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45</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rtl="0" fontAlgn="t">
                        <a:spcBef>
                          <a:spcPts val="0"/>
                        </a:spcBef>
                        <a:spcAft>
                          <a:spcPts val="0"/>
                        </a:spcAft>
                      </a:pPr>
                      <a:r>
                        <a:rPr lang="en-US" sz="1600" b="0" i="0" u="none" strike="noStrike">
                          <a:solidFill>
                            <a:srgbClr val="000000"/>
                          </a:solidFill>
                          <a:effectLst/>
                          <a:latin typeface="Helvetica" pitchFamily="2" charset="0"/>
                        </a:rPr>
                        <a:t>25</a:t>
                      </a:r>
                      <a:endParaRPr lang="en-US" sz="1600">
                        <a:effectLst/>
                        <a:latin typeface="Helvetica" pitchFamily="2" charset="0"/>
                      </a:endParaRPr>
                    </a:p>
                  </a:txBody>
                  <a:tcPr marL="32965" marR="32965" marT="21976" marB="21976"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fontAlgn="t"/>
                      <a:br>
                        <a:rPr lang="en-US" sz="1600" dirty="0">
                          <a:effectLst/>
                          <a:latin typeface="Helvetica" pitchFamily="2" charset="0"/>
                        </a:rPr>
                      </a:br>
                      <a:endParaRPr lang="en-US" sz="1600" dirty="0">
                        <a:effectLst/>
                        <a:latin typeface="Helvetica" pitchFamily="2" charset="0"/>
                      </a:endParaRPr>
                    </a:p>
                  </a:txBody>
                  <a:tcPr marL="32965" marR="32965" marT="21976" marB="21976" anchor="ctr">
                    <a:lnL>
                      <a:noFill/>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4235379946"/>
                  </a:ext>
                </a:extLst>
              </a:tr>
              <a:tr h="826436">
                <a:tc>
                  <a:txBody>
                    <a:bodyPr/>
                    <a:lstStyle/>
                    <a:p>
                      <a:pPr rtl="0" fontAlgn="t">
                        <a:spcBef>
                          <a:spcPts val="0"/>
                        </a:spcBef>
                        <a:spcAft>
                          <a:spcPts val="0"/>
                        </a:spcAft>
                      </a:pPr>
                      <a:r>
                        <a:rPr lang="en-US" sz="1600" b="1" i="0" u="none" strike="noStrike" dirty="0">
                          <a:solidFill>
                            <a:srgbClr val="000000"/>
                          </a:solidFill>
                          <a:effectLst/>
                          <a:latin typeface="Helvetica" pitchFamily="2" charset="0"/>
                        </a:rPr>
                        <a:t>Home Literacy Environment* [mean (SD)]</a:t>
                      </a:r>
                      <a:endParaRPr lang="en-US" sz="1600" b="1" dirty="0">
                        <a:effectLst/>
                        <a:latin typeface="Helvetica" pitchFamily="2" charset="0"/>
                      </a:endParaRPr>
                    </a:p>
                  </a:txBody>
                  <a:tcPr marL="68580" marR="6858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-0.67 (0.57)</a:t>
                      </a:r>
                      <a:endParaRPr lang="en-US" sz="1600">
                        <a:effectLst/>
                        <a:latin typeface="Helvetica" pitchFamily="2" charset="0"/>
                      </a:endParaRPr>
                    </a:p>
                  </a:txBody>
                  <a:tcPr marL="68580" marR="68580" anchor="ctr">
                    <a:lnL w="6350" cap="flat" cmpd="sng" algn="ctr">
                      <a:solidFill>
                        <a:srgbClr val="000000"/>
                      </a:solidFill>
                      <a:prstDash val="solid"/>
                      <a:round/>
                      <a:headEnd type="none" w="med" len="med"/>
                      <a:tailEnd type="none" w="med" len="med"/>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-0.01 (1.34)</a:t>
                      </a:r>
                      <a:endParaRPr lang="en-US" sz="1600">
                        <a:effectLst/>
                        <a:latin typeface="Helvetica" pitchFamily="2" charset="0"/>
                      </a:endParaRPr>
                    </a:p>
                  </a:txBody>
                  <a:tcPr marL="68580" marR="68580"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0.01 (1.06)</a:t>
                      </a:r>
                      <a:endParaRPr lang="en-US" sz="1600">
                        <a:effectLst/>
                        <a:latin typeface="Helvetica" pitchFamily="2" charset="0"/>
                      </a:endParaRPr>
                    </a:p>
                  </a:txBody>
                  <a:tcPr marL="68580" marR="68580"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-0.48 (0.36)</a:t>
                      </a:r>
                      <a:endParaRPr lang="en-US" sz="1600">
                        <a:effectLst/>
                        <a:latin typeface="Helvetica" pitchFamily="2" charset="0"/>
                      </a:endParaRPr>
                    </a:p>
                  </a:txBody>
                  <a:tcPr marL="68580" marR="68580"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-0.45 (0.34)</a:t>
                      </a:r>
                      <a:endParaRPr lang="en-US" sz="1600">
                        <a:effectLst/>
                        <a:latin typeface="Helvetica" pitchFamily="2" charset="0"/>
                      </a:endParaRPr>
                    </a:p>
                  </a:txBody>
                  <a:tcPr marL="68580" marR="68580"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0.27 (1.06)</a:t>
                      </a:r>
                      <a:endParaRPr lang="en-US" sz="1600">
                        <a:effectLst/>
                        <a:latin typeface="Helvetica" pitchFamily="2" charset="0"/>
                      </a:endParaRPr>
                    </a:p>
                  </a:txBody>
                  <a:tcPr marL="68580" marR="68580"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a:solidFill>
                            <a:srgbClr val="000000"/>
                          </a:solidFill>
                          <a:effectLst/>
                          <a:latin typeface="Helvetica" pitchFamily="2" charset="0"/>
                        </a:rPr>
                        <a:t>0.27 (1.35)</a:t>
                      </a:r>
                      <a:endParaRPr lang="en-US" sz="1600">
                        <a:effectLst/>
                        <a:latin typeface="Helvetica" pitchFamily="2" charset="0"/>
                      </a:endParaRPr>
                    </a:p>
                  </a:txBody>
                  <a:tcPr marL="68580" marR="68580" anchor="ctr">
                    <a:lnL>
                      <a:noFill/>
                    </a:lnL>
                    <a:lnR>
                      <a:noFill/>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spcBef>
                          <a:spcPts val="0"/>
                        </a:spcBef>
                        <a:spcAft>
                          <a:spcPts val="0"/>
                        </a:spcAft>
                      </a:pPr>
                      <a:r>
                        <a:rPr lang="en-US" sz="1600" b="0" i="0" u="none" strike="noStrike" dirty="0">
                          <a:solidFill>
                            <a:srgbClr val="000000"/>
                          </a:solidFill>
                          <a:effectLst/>
                          <a:latin typeface="Helvetica" pitchFamily="2" charset="0"/>
                        </a:rPr>
                        <a:t>0.068</a:t>
                      </a:r>
                      <a:endParaRPr lang="en-US" sz="1600" dirty="0">
                        <a:effectLst/>
                        <a:latin typeface="Helvetica" pitchFamily="2" charset="0"/>
                      </a:endParaRPr>
                    </a:p>
                  </a:txBody>
                  <a:tcPr marL="68580" marR="68580" anchor="ctr">
                    <a:lnL>
                      <a:noFill/>
                    </a:lnL>
                    <a:lnR w="6350" cap="flat" cmpd="sng" algn="ctr">
                      <a:solidFill>
                        <a:srgbClr val="000000"/>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80587476"/>
                  </a:ext>
                </a:extLst>
              </a:tr>
            </a:tbl>
          </a:graphicData>
        </a:graphic>
      </p:graphicFrame>
      <p:sp>
        <p:nvSpPr>
          <p:cNvPr id="8" name="Rectangle 2">
            <a:extLst>
              <a:ext uri="{FF2B5EF4-FFF2-40B4-BE49-F238E27FC236}">
                <a16:creationId xmlns:a16="http://schemas.microsoft.com/office/drawing/2014/main" id="{20089376-DD92-C442-B054-D8E4F7BAA8D4}"/>
              </a:ext>
            </a:extLst>
          </p:cNvPr>
          <p:cNvSpPr>
            <a:spLocks noChangeArrowheads="1"/>
          </p:cNvSpPr>
          <p:nvPr/>
        </p:nvSpPr>
        <p:spPr bwMode="auto">
          <a:xfrm>
            <a:off x="4654550" y="16605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F8510F0D-ED19-5E46-949A-1C031C61E113}"/>
              </a:ext>
            </a:extLst>
          </p:cNvPr>
          <p:cNvSpPr txBox="1"/>
          <p:nvPr/>
        </p:nvSpPr>
        <p:spPr>
          <a:xfrm>
            <a:off x="7151915" y="1254638"/>
            <a:ext cx="1178721" cy="461665"/>
          </a:xfrm>
          <a:prstGeom prst="rect">
            <a:avLst/>
          </a:prstGeom>
          <a:noFill/>
        </p:spPr>
        <p:txBody>
          <a:bodyPr wrap="none" rtlCol="0">
            <a:spAutoFit/>
          </a:bodyPr>
          <a:lstStyle/>
          <a:p>
            <a:r>
              <a:rPr lang="en-US" sz="2400" dirty="0"/>
              <a:t>Mid SES</a:t>
            </a:r>
          </a:p>
        </p:txBody>
      </p:sp>
      <p:sp>
        <p:nvSpPr>
          <p:cNvPr id="10" name="TextBox 9">
            <a:extLst>
              <a:ext uri="{FF2B5EF4-FFF2-40B4-BE49-F238E27FC236}">
                <a16:creationId xmlns:a16="http://schemas.microsoft.com/office/drawing/2014/main" id="{27C0DB5A-DFED-1641-A376-6CC30A43D224}"/>
              </a:ext>
            </a:extLst>
          </p:cNvPr>
          <p:cNvSpPr txBox="1"/>
          <p:nvPr/>
        </p:nvSpPr>
        <p:spPr>
          <a:xfrm>
            <a:off x="9575542" y="1247803"/>
            <a:ext cx="1252459" cy="461665"/>
          </a:xfrm>
          <a:prstGeom prst="rect">
            <a:avLst/>
          </a:prstGeom>
          <a:noFill/>
        </p:spPr>
        <p:txBody>
          <a:bodyPr wrap="none" rtlCol="0">
            <a:spAutoFit/>
          </a:bodyPr>
          <a:lstStyle/>
          <a:p>
            <a:r>
              <a:rPr lang="en-US" sz="2400" dirty="0"/>
              <a:t>High SES</a:t>
            </a:r>
          </a:p>
        </p:txBody>
      </p:sp>
      <p:sp>
        <p:nvSpPr>
          <p:cNvPr id="11" name="TextBox 10">
            <a:extLst>
              <a:ext uri="{FF2B5EF4-FFF2-40B4-BE49-F238E27FC236}">
                <a16:creationId xmlns:a16="http://schemas.microsoft.com/office/drawing/2014/main" id="{C0329EB4-426C-F840-889E-488644365088}"/>
              </a:ext>
            </a:extLst>
          </p:cNvPr>
          <p:cNvSpPr txBox="1"/>
          <p:nvPr/>
        </p:nvSpPr>
        <p:spPr>
          <a:xfrm>
            <a:off x="2171096" y="1242814"/>
            <a:ext cx="1193532" cy="461665"/>
          </a:xfrm>
          <a:prstGeom prst="rect">
            <a:avLst/>
          </a:prstGeom>
          <a:noFill/>
        </p:spPr>
        <p:txBody>
          <a:bodyPr wrap="none" rtlCol="0">
            <a:spAutoFit/>
          </a:bodyPr>
          <a:lstStyle/>
          <a:p>
            <a:r>
              <a:rPr lang="en-US" sz="2400" dirty="0"/>
              <a:t>Low SES</a:t>
            </a:r>
          </a:p>
        </p:txBody>
      </p:sp>
      <p:cxnSp>
        <p:nvCxnSpPr>
          <p:cNvPr id="12" name="Straight Arrow Connector 11">
            <a:extLst>
              <a:ext uri="{FF2B5EF4-FFF2-40B4-BE49-F238E27FC236}">
                <a16:creationId xmlns:a16="http://schemas.microsoft.com/office/drawing/2014/main" id="{D203B2DA-448F-FE48-9A09-6316D0B42FD8}"/>
              </a:ext>
            </a:extLst>
          </p:cNvPr>
          <p:cNvCxnSpPr>
            <a:stCxn id="9" idx="1"/>
            <a:endCxn id="11" idx="3"/>
          </p:cNvCxnSpPr>
          <p:nvPr/>
        </p:nvCxnSpPr>
        <p:spPr>
          <a:xfrm flipH="1" flipV="1">
            <a:off x="3364628" y="1473647"/>
            <a:ext cx="3787287" cy="118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2AF4B7E-E58F-6941-84E7-E9C2F5A4FBB8}"/>
              </a:ext>
            </a:extLst>
          </p:cNvPr>
          <p:cNvCxnSpPr>
            <a:stCxn id="9" idx="3"/>
            <a:endCxn id="10" idx="1"/>
          </p:cNvCxnSpPr>
          <p:nvPr/>
        </p:nvCxnSpPr>
        <p:spPr>
          <a:xfrm flipV="1">
            <a:off x="8330636" y="1478636"/>
            <a:ext cx="1244906" cy="6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30870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097B2076-3808-1543-835C-B1963D1575C0}"/>
              </a:ext>
            </a:extLst>
          </p:cNvPr>
          <p:cNvSpPr/>
          <p:nvPr/>
        </p:nvSpPr>
        <p:spPr>
          <a:xfrm>
            <a:off x="2353733" y="2460095"/>
            <a:ext cx="7484534" cy="4397905"/>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DAE69E1-2182-2B4A-BA0B-D4E4A9941843}"/>
              </a:ext>
            </a:extLst>
          </p:cNvPr>
          <p:cNvSpPr/>
          <p:nvPr/>
        </p:nvSpPr>
        <p:spPr>
          <a:xfrm>
            <a:off x="664097" y="1332466"/>
            <a:ext cx="1073203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8A66BD1-F1B5-1B4C-8EDE-D4DE250FC2FA}"/>
              </a:ext>
            </a:extLst>
          </p:cNvPr>
          <p:cNvSpPr>
            <a:spLocks noGrp="1"/>
          </p:cNvSpPr>
          <p:nvPr>
            <p:ph type="sldNum" sz="quarter" idx="4"/>
          </p:nvPr>
        </p:nvSpPr>
        <p:spPr/>
        <p:txBody>
          <a:bodyPr/>
          <a:lstStyle/>
          <a:p>
            <a:fld id="{71B84A63-EDA9-B24B-A105-82A949BAB0F8}" type="slidenum">
              <a:rPr lang="en-US" smtClean="0"/>
              <a:pPr/>
              <a:t>14</a:t>
            </a:fld>
            <a:endParaRPr lang="en-US"/>
          </a:p>
        </p:txBody>
      </p:sp>
      <p:sp>
        <p:nvSpPr>
          <p:cNvPr id="3" name="Text Placeholder 2">
            <a:extLst>
              <a:ext uri="{FF2B5EF4-FFF2-40B4-BE49-F238E27FC236}">
                <a16:creationId xmlns:a16="http://schemas.microsoft.com/office/drawing/2014/main" id="{027D4FDD-BE73-664F-B8B9-81BF6329BB24}"/>
              </a:ext>
            </a:extLst>
          </p:cNvPr>
          <p:cNvSpPr>
            <a:spLocks noGrp="1"/>
          </p:cNvSpPr>
          <p:nvPr>
            <p:ph type="body" sz="quarter" idx="15"/>
          </p:nvPr>
        </p:nvSpPr>
        <p:spPr>
          <a:xfrm>
            <a:off x="664097" y="680484"/>
            <a:ext cx="9978503" cy="2497715"/>
          </a:xfrm>
        </p:spPr>
        <p:txBody>
          <a:bodyPr/>
          <a:lstStyle/>
          <a:p>
            <a:r>
              <a:rPr lang="en-US" sz="2000" dirty="0">
                <a:solidFill>
                  <a:schemeClr val="bg1"/>
                </a:solidFill>
              </a:rPr>
              <a:t>Does the relationship between SES &amp; word learning differ across the school years?</a:t>
            </a:r>
          </a:p>
          <a:p>
            <a:endParaRPr lang="en-US" dirty="0"/>
          </a:p>
        </p:txBody>
      </p:sp>
      <p:pic>
        <p:nvPicPr>
          <p:cNvPr id="12" name="Picture 11">
            <a:extLst>
              <a:ext uri="{FF2B5EF4-FFF2-40B4-BE49-F238E27FC236}">
                <a16:creationId xmlns:a16="http://schemas.microsoft.com/office/drawing/2014/main" id="{CD1168F2-E3DB-944F-978D-CDF0638806A2}"/>
              </a:ext>
            </a:extLst>
          </p:cNvPr>
          <p:cNvPicPr/>
          <p:nvPr/>
        </p:nvPicPr>
        <p:blipFill rotWithShape="1">
          <a:blip r:embed="rId3">
            <a:extLst>
              <a:ext uri="{28A0092B-C50C-407E-A947-70E740481C1C}">
                <a14:useLocalDpi xmlns:a14="http://schemas.microsoft.com/office/drawing/2010/main" val="0"/>
              </a:ext>
            </a:extLst>
          </a:blip>
          <a:srcRect r="55676" b="-4306"/>
          <a:stretch/>
        </p:blipFill>
        <p:spPr>
          <a:xfrm>
            <a:off x="2675467" y="2551376"/>
            <a:ext cx="3200401" cy="4215342"/>
          </a:xfrm>
          <a:prstGeom prst="rect">
            <a:avLst/>
          </a:prstGeom>
        </p:spPr>
      </p:pic>
      <p:pic>
        <p:nvPicPr>
          <p:cNvPr id="13" name="Picture 12">
            <a:extLst>
              <a:ext uri="{FF2B5EF4-FFF2-40B4-BE49-F238E27FC236}">
                <a16:creationId xmlns:a16="http://schemas.microsoft.com/office/drawing/2014/main" id="{935315F8-541A-E242-AD9B-A0DD6F6E01F8}"/>
              </a:ext>
            </a:extLst>
          </p:cNvPr>
          <p:cNvPicPr/>
          <p:nvPr/>
        </p:nvPicPr>
        <p:blipFill rotWithShape="1">
          <a:blip r:embed="rId3">
            <a:extLst>
              <a:ext uri="{28A0092B-C50C-407E-A947-70E740481C1C}">
                <a14:useLocalDpi xmlns:a14="http://schemas.microsoft.com/office/drawing/2010/main" val="0"/>
              </a:ext>
            </a:extLst>
          </a:blip>
          <a:srcRect l="43727" t="-277" r="11949" b="-8545"/>
          <a:stretch/>
        </p:blipFill>
        <p:spPr>
          <a:xfrm>
            <a:off x="6324599" y="2460095"/>
            <a:ext cx="3310468" cy="4397905"/>
          </a:xfrm>
          <a:prstGeom prst="rect">
            <a:avLst/>
          </a:prstGeom>
        </p:spPr>
      </p:pic>
    </p:spTree>
    <p:extLst>
      <p:ext uri="{BB962C8B-B14F-4D97-AF65-F5344CB8AC3E}">
        <p14:creationId xmlns:p14="http://schemas.microsoft.com/office/powerpoint/2010/main" val="2814518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Elbow Connector 12">
            <a:extLst>
              <a:ext uri="{FF2B5EF4-FFF2-40B4-BE49-F238E27FC236}">
                <a16:creationId xmlns:a16="http://schemas.microsoft.com/office/drawing/2014/main" id="{AE1D185B-E054-DA47-83A0-ED2EB899279D}"/>
              </a:ext>
            </a:extLst>
          </p:cNvPr>
          <p:cNvCxnSpPr>
            <a:cxnSpLocks/>
            <a:endCxn id="8" idx="1"/>
          </p:cNvCxnSpPr>
          <p:nvPr/>
        </p:nvCxnSpPr>
        <p:spPr>
          <a:xfrm rot="16200000" flipH="1">
            <a:off x="185749" y="2932663"/>
            <a:ext cx="2892402" cy="96943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AF03FEDC-7AE7-5A49-ADFA-D96949C13A72}"/>
              </a:ext>
            </a:extLst>
          </p:cNvPr>
          <p:cNvSpPr>
            <a:spLocks noGrp="1"/>
          </p:cNvSpPr>
          <p:nvPr>
            <p:ph type="sldNum" sz="quarter" idx="4"/>
          </p:nvPr>
        </p:nvSpPr>
        <p:spPr/>
        <p:txBody>
          <a:bodyPr/>
          <a:lstStyle/>
          <a:p>
            <a:fld id="{71B84A63-EDA9-B24B-A105-82A949BAB0F8}" type="slidenum">
              <a:rPr lang="en-US" smtClean="0"/>
              <a:pPr/>
              <a:t>15</a:t>
            </a:fld>
            <a:endParaRPr lang="en-US"/>
          </a:p>
        </p:txBody>
      </p:sp>
      <p:sp>
        <p:nvSpPr>
          <p:cNvPr id="5" name="Rectangle 4">
            <a:extLst>
              <a:ext uri="{FF2B5EF4-FFF2-40B4-BE49-F238E27FC236}">
                <a16:creationId xmlns:a16="http://schemas.microsoft.com/office/drawing/2014/main" id="{AD42551B-9D07-D542-B59B-4589455CFA08}"/>
              </a:ext>
            </a:extLst>
          </p:cNvPr>
          <p:cNvSpPr/>
          <p:nvPr/>
        </p:nvSpPr>
        <p:spPr>
          <a:xfrm>
            <a:off x="664097" y="1332466"/>
            <a:ext cx="1073203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2">
            <a:extLst>
              <a:ext uri="{FF2B5EF4-FFF2-40B4-BE49-F238E27FC236}">
                <a16:creationId xmlns:a16="http://schemas.microsoft.com/office/drawing/2014/main" id="{7DF80771-2177-EB44-8117-839C42AAE933}"/>
              </a:ext>
            </a:extLst>
          </p:cNvPr>
          <p:cNvSpPr>
            <a:spLocks noGrp="1"/>
          </p:cNvSpPr>
          <p:nvPr>
            <p:ph type="body" sz="quarter" idx="15"/>
          </p:nvPr>
        </p:nvSpPr>
        <p:spPr>
          <a:xfrm>
            <a:off x="664097" y="540808"/>
            <a:ext cx="9978503" cy="2497715"/>
          </a:xfrm>
        </p:spPr>
        <p:txBody>
          <a:bodyPr/>
          <a:lstStyle/>
          <a:p>
            <a:r>
              <a:rPr lang="en-US" sz="2000" dirty="0">
                <a:solidFill>
                  <a:schemeClr val="bg1"/>
                </a:solidFill>
              </a:rPr>
              <a:t>Do individual differences in a child’s vocabulary and reading abilities effect word learning across SES strata?</a:t>
            </a:r>
          </a:p>
        </p:txBody>
      </p:sp>
      <p:sp>
        <p:nvSpPr>
          <p:cNvPr id="7" name="Rectangle 6">
            <a:extLst>
              <a:ext uri="{FF2B5EF4-FFF2-40B4-BE49-F238E27FC236}">
                <a16:creationId xmlns:a16="http://schemas.microsoft.com/office/drawing/2014/main" id="{95D427B9-33F6-9E4C-AE5F-CDFC839402F8}"/>
              </a:ext>
            </a:extLst>
          </p:cNvPr>
          <p:cNvSpPr/>
          <p:nvPr/>
        </p:nvSpPr>
        <p:spPr>
          <a:xfrm>
            <a:off x="2116667" y="2658534"/>
            <a:ext cx="9279466" cy="1171648"/>
          </a:xfrm>
          <a:prstGeom prst="rec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Helvetica" pitchFamily="2" charset="0"/>
              </a:rPr>
              <a:t>Word Learning accuracy ~ </a:t>
            </a:r>
            <a:r>
              <a:rPr lang="en-US" sz="2000" b="1" dirty="0">
                <a:solidFill>
                  <a:schemeClr val="tx1"/>
                </a:solidFill>
                <a:latin typeface="Helvetica" pitchFamily="2" charset="0"/>
              </a:rPr>
              <a:t>vocabulary knowledge </a:t>
            </a:r>
            <a:r>
              <a:rPr lang="en-US" sz="2000" dirty="0">
                <a:solidFill>
                  <a:schemeClr val="tx1"/>
                </a:solidFill>
                <a:latin typeface="Helvetica" pitchFamily="2" charset="0"/>
              </a:rPr>
              <a:t>x Age x SES </a:t>
            </a:r>
          </a:p>
          <a:p>
            <a:pPr algn="ctr"/>
            <a:r>
              <a:rPr lang="en-US" dirty="0">
                <a:solidFill>
                  <a:schemeClr val="tx1"/>
                </a:solidFill>
                <a:latin typeface="Helvetica" pitchFamily="2" charset="0"/>
              </a:rPr>
              <a:t>(controlling for dual language exposure, home literacy environment, and reading ability)</a:t>
            </a:r>
            <a:endParaRPr lang="en-US" dirty="0"/>
          </a:p>
        </p:txBody>
      </p:sp>
      <p:sp>
        <p:nvSpPr>
          <p:cNvPr id="8" name="Rectangle 7">
            <a:extLst>
              <a:ext uri="{FF2B5EF4-FFF2-40B4-BE49-F238E27FC236}">
                <a16:creationId xmlns:a16="http://schemas.microsoft.com/office/drawing/2014/main" id="{B8376A31-3F62-B740-AACD-83449896D0D8}"/>
              </a:ext>
            </a:extLst>
          </p:cNvPr>
          <p:cNvSpPr/>
          <p:nvPr/>
        </p:nvSpPr>
        <p:spPr>
          <a:xfrm>
            <a:off x="2116667" y="4277757"/>
            <a:ext cx="9279466" cy="1171648"/>
          </a:xfrm>
          <a:prstGeom prst="rec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1"/>
              </a:solidFill>
              <a:latin typeface="Helvetica" pitchFamily="2" charset="0"/>
            </a:endParaRPr>
          </a:p>
          <a:p>
            <a:pPr algn="ctr"/>
            <a:endParaRPr lang="en-US" sz="2000" dirty="0">
              <a:solidFill>
                <a:schemeClr val="tx1"/>
              </a:solidFill>
              <a:latin typeface="Helvetica" pitchFamily="2" charset="0"/>
            </a:endParaRPr>
          </a:p>
          <a:p>
            <a:pPr algn="ctr"/>
            <a:r>
              <a:rPr lang="en-US" sz="2000" dirty="0">
                <a:solidFill>
                  <a:schemeClr val="tx1"/>
                </a:solidFill>
                <a:latin typeface="Helvetica" pitchFamily="2" charset="0"/>
              </a:rPr>
              <a:t>Word Learning accuracy ~ </a:t>
            </a:r>
            <a:r>
              <a:rPr lang="en-US" sz="2000" b="1" dirty="0">
                <a:solidFill>
                  <a:schemeClr val="tx1"/>
                </a:solidFill>
                <a:latin typeface="Helvetica" pitchFamily="2" charset="0"/>
              </a:rPr>
              <a:t>reading ability </a:t>
            </a:r>
            <a:r>
              <a:rPr lang="en-US" sz="2000" dirty="0">
                <a:solidFill>
                  <a:schemeClr val="tx1"/>
                </a:solidFill>
                <a:latin typeface="Helvetica" pitchFamily="2" charset="0"/>
              </a:rPr>
              <a:t>x Age x SES</a:t>
            </a:r>
          </a:p>
          <a:p>
            <a:pPr algn="ctr"/>
            <a:r>
              <a:rPr lang="en-US" dirty="0">
                <a:solidFill>
                  <a:schemeClr val="tx1"/>
                </a:solidFill>
                <a:latin typeface="Helvetica" pitchFamily="2" charset="0"/>
              </a:rPr>
              <a:t>(controlling for dual language exposure, home literacy environment, and reading ability)</a:t>
            </a:r>
            <a:endParaRPr lang="en-US" dirty="0"/>
          </a:p>
          <a:p>
            <a:pPr algn="ctr"/>
            <a:endParaRPr lang="en-US" sz="2000" dirty="0">
              <a:solidFill>
                <a:schemeClr val="tx1"/>
              </a:solidFill>
              <a:latin typeface="Helvetica" pitchFamily="2" charset="0"/>
            </a:endParaRPr>
          </a:p>
          <a:p>
            <a:pPr algn="ctr"/>
            <a:endParaRPr lang="en-US" dirty="0"/>
          </a:p>
        </p:txBody>
      </p:sp>
      <p:cxnSp>
        <p:nvCxnSpPr>
          <p:cNvPr id="10" name="Elbow Connector 9">
            <a:extLst>
              <a:ext uri="{FF2B5EF4-FFF2-40B4-BE49-F238E27FC236}">
                <a16:creationId xmlns:a16="http://schemas.microsoft.com/office/drawing/2014/main" id="{5B413C56-C7C9-8945-B23D-36D3A3F6F790}"/>
              </a:ext>
            </a:extLst>
          </p:cNvPr>
          <p:cNvCxnSpPr>
            <a:cxnSpLocks/>
            <a:endCxn id="7" idx="1"/>
          </p:cNvCxnSpPr>
          <p:nvPr/>
        </p:nvCxnSpPr>
        <p:spPr>
          <a:xfrm>
            <a:off x="982133" y="2246866"/>
            <a:ext cx="1134534" cy="99749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781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9391982-9A82-F645-A283-D64AF3DE36B6}"/>
              </a:ext>
            </a:extLst>
          </p:cNvPr>
          <p:cNvSpPr>
            <a:spLocks noGrp="1"/>
          </p:cNvSpPr>
          <p:nvPr>
            <p:ph type="sldNum" sz="quarter" idx="4"/>
          </p:nvPr>
        </p:nvSpPr>
        <p:spPr/>
        <p:txBody>
          <a:bodyPr/>
          <a:lstStyle/>
          <a:p>
            <a:fld id="{71B84A63-EDA9-B24B-A105-82A949BAB0F8}" type="slidenum">
              <a:rPr lang="en-US" smtClean="0"/>
              <a:pPr/>
              <a:t>16</a:t>
            </a:fld>
            <a:endParaRPr lang="en-US"/>
          </a:p>
        </p:txBody>
      </p:sp>
      <p:sp>
        <p:nvSpPr>
          <p:cNvPr id="5" name="Rectangle 4">
            <a:extLst>
              <a:ext uri="{FF2B5EF4-FFF2-40B4-BE49-F238E27FC236}">
                <a16:creationId xmlns:a16="http://schemas.microsoft.com/office/drawing/2014/main" id="{5F5DF386-32AD-8A4D-8885-CBBC719BF3F2}"/>
              </a:ext>
            </a:extLst>
          </p:cNvPr>
          <p:cNvSpPr/>
          <p:nvPr/>
        </p:nvSpPr>
        <p:spPr>
          <a:xfrm>
            <a:off x="1439334" y="1168401"/>
            <a:ext cx="9279466" cy="1171648"/>
          </a:xfrm>
          <a:prstGeom prst="rec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000" dirty="0">
                <a:solidFill>
                  <a:schemeClr val="tx1"/>
                </a:solidFill>
                <a:latin typeface="Helvetica" pitchFamily="2" charset="0"/>
              </a:rPr>
              <a:t>Does individual variability in a child’s </a:t>
            </a:r>
            <a:r>
              <a:rPr lang="en-US" sz="2000" b="1" dirty="0">
                <a:solidFill>
                  <a:schemeClr val="tx1"/>
                </a:solidFill>
                <a:latin typeface="Helvetica" pitchFamily="2" charset="0"/>
              </a:rPr>
              <a:t>vocabulary knowledge </a:t>
            </a:r>
            <a:r>
              <a:rPr lang="en-US" sz="2000" dirty="0">
                <a:solidFill>
                  <a:schemeClr val="tx1"/>
                </a:solidFill>
                <a:latin typeface="Helvetica" pitchFamily="2" charset="0"/>
              </a:rPr>
              <a:t>differentially affect word learning during the school years across SES strata?</a:t>
            </a:r>
          </a:p>
          <a:p>
            <a:pPr algn="ctr"/>
            <a:endParaRPr lang="en-US" dirty="0"/>
          </a:p>
        </p:txBody>
      </p:sp>
      <p:sp>
        <p:nvSpPr>
          <p:cNvPr id="6" name="Rectangle 5">
            <a:extLst>
              <a:ext uri="{FF2B5EF4-FFF2-40B4-BE49-F238E27FC236}">
                <a16:creationId xmlns:a16="http://schemas.microsoft.com/office/drawing/2014/main" id="{62B312B5-B491-6944-A7BA-CC2C9EA62C3C}"/>
              </a:ext>
            </a:extLst>
          </p:cNvPr>
          <p:cNvSpPr/>
          <p:nvPr/>
        </p:nvSpPr>
        <p:spPr>
          <a:xfrm>
            <a:off x="6079067" y="5544235"/>
            <a:ext cx="6096000" cy="646331"/>
          </a:xfrm>
          <a:prstGeom prst="rect">
            <a:avLst/>
          </a:prstGeom>
        </p:spPr>
        <p:txBody>
          <a:bodyPr>
            <a:spAutoFit/>
          </a:bodyPr>
          <a:lstStyle/>
          <a:p>
            <a:pPr algn="r"/>
            <a:r>
              <a:rPr lang="en-US" dirty="0"/>
              <a:t>Dual language exposure, home literacy environment, and reading ability were included as covariates in the model. </a:t>
            </a:r>
          </a:p>
        </p:txBody>
      </p:sp>
      <p:pic>
        <p:nvPicPr>
          <p:cNvPr id="7" name="Picture 6">
            <a:extLst>
              <a:ext uri="{FF2B5EF4-FFF2-40B4-BE49-F238E27FC236}">
                <a16:creationId xmlns:a16="http://schemas.microsoft.com/office/drawing/2014/main" id="{881E2775-9370-C84C-AB7A-55C184C537B5}"/>
              </a:ext>
            </a:extLst>
          </p:cNvPr>
          <p:cNvPicPr/>
          <p:nvPr/>
        </p:nvPicPr>
        <p:blipFill>
          <a:blip r:embed="rId3">
            <a:extLst>
              <a:ext uri="{28A0092B-C50C-407E-A947-70E740481C1C}">
                <a14:useLocalDpi xmlns:a14="http://schemas.microsoft.com/office/drawing/2010/main" val="0"/>
              </a:ext>
            </a:extLst>
          </a:blip>
          <a:stretch>
            <a:fillRect/>
          </a:stretch>
        </p:blipFill>
        <p:spPr>
          <a:xfrm>
            <a:off x="1439334" y="1168401"/>
            <a:ext cx="4872355" cy="4872355"/>
          </a:xfrm>
          <a:prstGeom prst="rect">
            <a:avLst/>
          </a:prstGeom>
        </p:spPr>
      </p:pic>
      <p:sp>
        <p:nvSpPr>
          <p:cNvPr id="8" name="Rectangle 7">
            <a:extLst>
              <a:ext uri="{FF2B5EF4-FFF2-40B4-BE49-F238E27FC236}">
                <a16:creationId xmlns:a16="http://schemas.microsoft.com/office/drawing/2014/main" id="{BF559A2E-F203-7940-AF40-2C2480BD014F}"/>
              </a:ext>
            </a:extLst>
          </p:cNvPr>
          <p:cNvSpPr/>
          <p:nvPr/>
        </p:nvSpPr>
        <p:spPr>
          <a:xfrm>
            <a:off x="6801856" y="2709033"/>
            <a:ext cx="4650422" cy="2215991"/>
          </a:xfrm>
          <a:prstGeom prst="rect">
            <a:avLst/>
          </a:prstGeom>
        </p:spPr>
        <p:txBody>
          <a:bodyPr wrap="square">
            <a:spAutoFit/>
          </a:bodyPr>
          <a:lstStyle/>
          <a:p>
            <a:pPr lvl="0" algn="ctr">
              <a:defRPr/>
            </a:pPr>
            <a:r>
              <a:rPr lang="en-US" sz="2400" b="1" dirty="0"/>
              <a:t>Age in months </a:t>
            </a:r>
            <a:r>
              <a:rPr lang="en-US" dirty="0"/>
              <a:t>(</a:t>
            </a:r>
            <a:r>
              <a:rPr lang="en-US" i="1" dirty="0"/>
              <a:t>b</a:t>
            </a:r>
            <a:r>
              <a:rPr lang="en-US" dirty="0"/>
              <a:t> = 0.26, </a:t>
            </a:r>
            <a:r>
              <a:rPr lang="en-US" i="1" dirty="0"/>
              <a:t>S.E. </a:t>
            </a:r>
            <a:r>
              <a:rPr lang="en-US" dirty="0"/>
              <a:t>= 0.10, </a:t>
            </a:r>
            <a:r>
              <a:rPr lang="en-US" i="1" dirty="0"/>
              <a:t>p </a:t>
            </a:r>
            <a:r>
              <a:rPr lang="en-US" dirty="0"/>
              <a:t>= 0.02, </a:t>
            </a:r>
            <a:r>
              <a:rPr lang="en-US" i="1" dirty="0"/>
              <a:t>d </a:t>
            </a:r>
            <a:r>
              <a:rPr lang="en-US" dirty="0"/>
              <a:t>= 0.45, 95% CI [0.32, 0.59])  </a:t>
            </a:r>
            <a:r>
              <a:rPr lang="en-US" sz="2400" dirty="0"/>
              <a:t>&amp; </a:t>
            </a:r>
            <a:r>
              <a:rPr lang="en-US" sz="2400" b="1" dirty="0"/>
              <a:t>Vocabulary knowledge </a:t>
            </a:r>
            <a:r>
              <a:rPr lang="en-US" dirty="0"/>
              <a:t>(</a:t>
            </a:r>
            <a:r>
              <a:rPr lang="en-US" i="1" dirty="0"/>
              <a:t>b</a:t>
            </a:r>
            <a:r>
              <a:rPr lang="en-US" dirty="0"/>
              <a:t> = 0.005, </a:t>
            </a:r>
            <a:r>
              <a:rPr lang="en-US" i="1" dirty="0"/>
              <a:t>S.E. </a:t>
            </a:r>
            <a:r>
              <a:rPr lang="en-US" dirty="0"/>
              <a:t>= 0.001, </a:t>
            </a:r>
            <a:r>
              <a:rPr lang="en-US" i="1" dirty="0"/>
              <a:t>p </a:t>
            </a:r>
            <a:r>
              <a:rPr lang="en-US" dirty="0"/>
              <a:t>&lt; 0.001, </a:t>
            </a:r>
            <a:r>
              <a:rPr lang="en-US" i="1" dirty="0"/>
              <a:t>d </a:t>
            </a:r>
            <a:r>
              <a:rPr lang="en-US" dirty="0"/>
              <a:t>= 0.42, 95% CI [0.22, 0.61]) </a:t>
            </a:r>
          </a:p>
          <a:p>
            <a:pPr lvl="0" algn="ctr">
              <a:defRPr/>
            </a:pPr>
            <a:r>
              <a:rPr lang="en-US" sz="2400" dirty="0"/>
              <a:t>positively predicted word learning accuracy.</a:t>
            </a:r>
          </a:p>
        </p:txBody>
      </p:sp>
    </p:spTree>
    <p:extLst>
      <p:ext uri="{BB962C8B-B14F-4D97-AF65-F5344CB8AC3E}">
        <p14:creationId xmlns:p14="http://schemas.microsoft.com/office/powerpoint/2010/main" val="2259116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B72E171-0FEA-7B4F-9818-FC50A92CE512}"/>
              </a:ext>
            </a:extLst>
          </p:cNvPr>
          <p:cNvSpPr>
            <a:spLocks noGrp="1"/>
          </p:cNvSpPr>
          <p:nvPr>
            <p:ph type="sldNum" sz="quarter" idx="4"/>
          </p:nvPr>
        </p:nvSpPr>
        <p:spPr/>
        <p:txBody>
          <a:bodyPr/>
          <a:lstStyle/>
          <a:p>
            <a:fld id="{71B84A63-EDA9-B24B-A105-82A949BAB0F8}" type="slidenum">
              <a:rPr lang="en-US" smtClean="0"/>
              <a:pPr/>
              <a:t>17</a:t>
            </a:fld>
            <a:endParaRPr lang="en-US"/>
          </a:p>
        </p:txBody>
      </p:sp>
      <p:sp>
        <p:nvSpPr>
          <p:cNvPr id="5" name="Rectangle 4">
            <a:extLst>
              <a:ext uri="{FF2B5EF4-FFF2-40B4-BE49-F238E27FC236}">
                <a16:creationId xmlns:a16="http://schemas.microsoft.com/office/drawing/2014/main" id="{C60AD0F2-5DAA-EB47-A3CF-C7AB58A3E5B9}"/>
              </a:ext>
            </a:extLst>
          </p:cNvPr>
          <p:cNvSpPr/>
          <p:nvPr/>
        </p:nvSpPr>
        <p:spPr>
          <a:xfrm>
            <a:off x="1617134" y="1280557"/>
            <a:ext cx="9279466" cy="1171648"/>
          </a:xfrm>
          <a:prstGeom prst="rec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000" dirty="0">
                <a:solidFill>
                  <a:schemeClr val="tx1"/>
                </a:solidFill>
                <a:latin typeface="Helvetica" pitchFamily="2" charset="0"/>
              </a:rPr>
              <a:t>Does individual variability in a child’s </a:t>
            </a:r>
            <a:r>
              <a:rPr lang="en-US" sz="2000" b="1" dirty="0">
                <a:solidFill>
                  <a:schemeClr val="tx1"/>
                </a:solidFill>
                <a:latin typeface="Helvetica" pitchFamily="2" charset="0"/>
              </a:rPr>
              <a:t>reading ability </a:t>
            </a:r>
            <a:r>
              <a:rPr lang="en-US" sz="2000" dirty="0">
                <a:solidFill>
                  <a:schemeClr val="tx1"/>
                </a:solidFill>
                <a:latin typeface="Helvetica" pitchFamily="2" charset="0"/>
              </a:rPr>
              <a:t>differentially affect word learning during the school years across SES strata?</a:t>
            </a:r>
          </a:p>
          <a:p>
            <a:pPr algn="ctr"/>
            <a:endParaRPr lang="en-US" dirty="0"/>
          </a:p>
        </p:txBody>
      </p:sp>
      <p:pic>
        <p:nvPicPr>
          <p:cNvPr id="6" name="Picture 5">
            <a:extLst>
              <a:ext uri="{FF2B5EF4-FFF2-40B4-BE49-F238E27FC236}">
                <a16:creationId xmlns:a16="http://schemas.microsoft.com/office/drawing/2014/main" id="{2F97C6CB-3E0D-BE4E-9838-4550607D1505}"/>
              </a:ext>
            </a:extLst>
          </p:cNvPr>
          <p:cNvPicPr/>
          <p:nvPr/>
        </p:nvPicPr>
        <p:blipFill>
          <a:blip r:embed="rId3">
            <a:extLst>
              <a:ext uri="{28A0092B-C50C-407E-A947-70E740481C1C}">
                <a14:useLocalDpi xmlns:a14="http://schemas.microsoft.com/office/drawing/2010/main" val="0"/>
              </a:ext>
            </a:extLst>
          </a:blip>
          <a:stretch>
            <a:fillRect/>
          </a:stretch>
        </p:blipFill>
        <p:spPr>
          <a:xfrm>
            <a:off x="1617134" y="1866381"/>
            <a:ext cx="9389533" cy="4061296"/>
          </a:xfrm>
          <a:prstGeom prst="rect">
            <a:avLst/>
          </a:prstGeom>
        </p:spPr>
      </p:pic>
      <p:sp>
        <p:nvSpPr>
          <p:cNvPr id="7" name="Rectangle 6">
            <a:extLst>
              <a:ext uri="{FF2B5EF4-FFF2-40B4-BE49-F238E27FC236}">
                <a16:creationId xmlns:a16="http://schemas.microsoft.com/office/drawing/2014/main" id="{73E9407B-3893-9743-858B-DB234C80EAF4}"/>
              </a:ext>
            </a:extLst>
          </p:cNvPr>
          <p:cNvSpPr/>
          <p:nvPr/>
        </p:nvSpPr>
        <p:spPr>
          <a:xfrm>
            <a:off x="8331200" y="4983724"/>
            <a:ext cx="3860800" cy="1200329"/>
          </a:xfrm>
          <a:prstGeom prst="rect">
            <a:avLst/>
          </a:prstGeom>
        </p:spPr>
        <p:txBody>
          <a:bodyPr wrap="square">
            <a:spAutoFit/>
          </a:bodyPr>
          <a:lstStyle/>
          <a:p>
            <a:pPr algn="r"/>
            <a:r>
              <a:rPr lang="en-US" dirty="0"/>
              <a:t>Dual language exposure, home literacy environment, and vocabulary knowledge were included as covariates in the model. </a:t>
            </a:r>
          </a:p>
        </p:txBody>
      </p:sp>
      <p:sp>
        <p:nvSpPr>
          <p:cNvPr id="8" name="Rectangle 7">
            <a:extLst>
              <a:ext uri="{FF2B5EF4-FFF2-40B4-BE49-F238E27FC236}">
                <a16:creationId xmlns:a16="http://schemas.microsoft.com/office/drawing/2014/main" id="{FCE9D613-52D2-6D4A-AC8A-E818B76DEFC4}"/>
              </a:ext>
            </a:extLst>
          </p:cNvPr>
          <p:cNvSpPr/>
          <p:nvPr/>
        </p:nvSpPr>
        <p:spPr>
          <a:xfrm>
            <a:off x="1384300" y="3010933"/>
            <a:ext cx="9745133" cy="1200329"/>
          </a:xfrm>
          <a:prstGeom prst="rect">
            <a:avLst/>
          </a:prstGeom>
        </p:spPr>
        <p:txBody>
          <a:bodyPr wrap="square">
            <a:spAutoFit/>
          </a:bodyPr>
          <a:lstStyle/>
          <a:p>
            <a:pPr algn="ctr"/>
            <a:r>
              <a:rPr lang="en-US" sz="2400" dirty="0">
                <a:latin typeface="Times" pitchFamily="2" charset="0"/>
                <a:ea typeface="Times New Roman" panose="02020603050405020304" pitchFamily="18" charset="0"/>
                <a:cs typeface="Times New Roman" panose="02020603050405020304" pitchFamily="18" charset="0"/>
              </a:rPr>
              <a:t>Both </a:t>
            </a:r>
            <a:r>
              <a:rPr lang="en-US" sz="2400" b="1" dirty="0">
                <a:latin typeface="Times" pitchFamily="2" charset="0"/>
                <a:ea typeface="Times New Roman" panose="02020603050405020304" pitchFamily="18" charset="0"/>
                <a:cs typeface="Times New Roman" panose="02020603050405020304" pitchFamily="18" charset="0"/>
              </a:rPr>
              <a:t>reading ability </a:t>
            </a:r>
            <a:r>
              <a:rPr lang="en-US" dirty="0">
                <a:latin typeface="Times" pitchFamily="2" charset="0"/>
                <a:ea typeface="Times New Roman" panose="02020603050405020304" pitchFamily="18" charset="0"/>
                <a:cs typeface="Times New Roman" panose="02020603050405020304" pitchFamily="18" charset="0"/>
              </a:rPr>
              <a:t>(</a:t>
            </a:r>
            <a:r>
              <a:rPr lang="en-US" i="1" dirty="0">
                <a:latin typeface="Times" pitchFamily="2" charset="0"/>
                <a:ea typeface="Times New Roman" panose="02020603050405020304" pitchFamily="18" charset="0"/>
                <a:cs typeface="Times New Roman" panose="02020603050405020304" pitchFamily="18" charset="0"/>
              </a:rPr>
              <a:t>b</a:t>
            </a:r>
            <a:r>
              <a:rPr lang="en-US" dirty="0">
                <a:latin typeface="Times" pitchFamily="2" charset="0"/>
                <a:ea typeface="Times New Roman" panose="02020603050405020304" pitchFamily="18" charset="0"/>
                <a:cs typeface="Times New Roman" panose="02020603050405020304" pitchFamily="18" charset="0"/>
              </a:rPr>
              <a:t> = 0.003, </a:t>
            </a:r>
            <a:r>
              <a:rPr lang="en-US" i="1" dirty="0">
                <a:latin typeface="Times" pitchFamily="2" charset="0"/>
                <a:ea typeface="Times New Roman" panose="02020603050405020304" pitchFamily="18" charset="0"/>
                <a:cs typeface="Times New Roman" panose="02020603050405020304" pitchFamily="18" charset="0"/>
              </a:rPr>
              <a:t>S.E. </a:t>
            </a:r>
            <a:r>
              <a:rPr lang="en-US" dirty="0">
                <a:latin typeface="Times" pitchFamily="2" charset="0"/>
                <a:ea typeface="Times New Roman" panose="02020603050405020304" pitchFamily="18" charset="0"/>
                <a:cs typeface="Times New Roman" panose="02020603050405020304" pitchFamily="18" charset="0"/>
              </a:rPr>
              <a:t>= 0.001, </a:t>
            </a:r>
            <a:r>
              <a:rPr lang="en-US" i="1" dirty="0">
                <a:latin typeface="Times" pitchFamily="2" charset="0"/>
                <a:ea typeface="Times New Roman" panose="02020603050405020304" pitchFamily="18" charset="0"/>
                <a:cs typeface="Times New Roman" panose="02020603050405020304" pitchFamily="18" charset="0"/>
              </a:rPr>
              <a:t>p</a:t>
            </a:r>
            <a:r>
              <a:rPr lang="en-US" dirty="0">
                <a:latin typeface="Times" pitchFamily="2" charset="0"/>
                <a:ea typeface="Times New Roman" panose="02020603050405020304" pitchFamily="18" charset="0"/>
                <a:cs typeface="Times New Roman" panose="02020603050405020304" pitchFamily="18" charset="0"/>
              </a:rPr>
              <a:t>= 0.05, </a:t>
            </a:r>
            <a:r>
              <a:rPr lang="en-US" i="1" dirty="0">
                <a:latin typeface="Times" pitchFamily="2" charset="0"/>
                <a:ea typeface="Times New Roman" panose="02020603050405020304" pitchFamily="18" charset="0"/>
                <a:cs typeface="Times New Roman" panose="02020603050405020304" pitchFamily="18" charset="0"/>
              </a:rPr>
              <a:t>d </a:t>
            </a:r>
            <a:r>
              <a:rPr lang="en-US" dirty="0">
                <a:latin typeface="Times" pitchFamily="2" charset="0"/>
                <a:ea typeface="Times New Roman" panose="02020603050405020304" pitchFamily="18" charset="0"/>
                <a:cs typeface="Times New Roman" panose="02020603050405020304" pitchFamily="18" charset="0"/>
              </a:rPr>
              <a:t>= 0.2, 95% CI [0.02, 0.38])</a:t>
            </a:r>
            <a:r>
              <a:rPr lang="en-US" sz="2400" dirty="0">
                <a:latin typeface="Times" pitchFamily="2" charset="0"/>
                <a:ea typeface="Times New Roman" panose="02020603050405020304" pitchFamily="18" charset="0"/>
                <a:cs typeface="Times New Roman" panose="02020603050405020304" pitchFamily="18" charset="0"/>
              </a:rPr>
              <a:t> &amp; </a:t>
            </a:r>
            <a:r>
              <a:rPr lang="en-US" sz="2400" b="1" dirty="0">
                <a:latin typeface="Times" pitchFamily="2" charset="0"/>
                <a:ea typeface="Times New Roman" panose="02020603050405020304" pitchFamily="18" charset="0"/>
                <a:cs typeface="Times New Roman" panose="02020603050405020304" pitchFamily="18" charset="0"/>
              </a:rPr>
              <a:t>vocabulary knowledge </a:t>
            </a:r>
            <a:r>
              <a:rPr lang="en-US" dirty="0">
                <a:latin typeface="Times" pitchFamily="2" charset="0"/>
                <a:ea typeface="Times New Roman" panose="02020603050405020304" pitchFamily="18" charset="0"/>
                <a:cs typeface="Times New Roman" panose="02020603050405020304" pitchFamily="18" charset="0"/>
              </a:rPr>
              <a:t>(</a:t>
            </a:r>
            <a:r>
              <a:rPr lang="en-US" i="1" dirty="0">
                <a:latin typeface="Times" pitchFamily="2" charset="0"/>
                <a:ea typeface="Times New Roman" panose="02020603050405020304" pitchFamily="18" charset="0"/>
                <a:cs typeface="Times New Roman" panose="02020603050405020304" pitchFamily="18" charset="0"/>
              </a:rPr>
              <a:t>b</a:t>
            </a:r>
            <a:r>
              <a:rPr lang="en-US" dirty="0">
                <a:latin typeface="Times" pitchFamily="2" charset="0"/>
                <a:ea typeface="Times New Roman" panose="02020603050405020304" pitchFamily="18" charset="0"/>
                <a:cs typeface="Times New Roman" panose="02020603050405020304" pitchFamily="18" charset="0"/>
              </a:rPr>
              <a:t> = 0.005, </a:t>
            </a:r>
            <a:r>
              <a:rPr lang="en-US" i="1" dirty="0">
                <a:latin typeface="Times" pitchFamily="2" charset="0"/>
                <a:ea typeface="Times New Roman" panose="02020603050405020304" pitchFamily="18" charset="0"/>
                <a:cs typeface="Times New Roman" panose="02020603050405020304" pitchFamily="18" charset="0"/>
              </a:rPr>
              <a:t>S.E.</a:t>
            </a:r>
            <a:r>
              <a:rPr lang="en-US" dirty="0">
                <a:latin typeface="Times" pitchFamily="2" charset="0"/>
                <a:ea typeface="Times New Roman" panose="02020603050405020304" pitchFamily="18" charset="0"/>
                <a:cs typeface="Times New Roman" panose="02020603050405020304" pitchFamily="18" charset="0"/>
              </a:rPr>
              <a:t> = 0.001, </a:t>
            </a:r>
            <a:r>
              <a:rPr lang="en-US" i="1" dirty="0">
                <a:latin typeface="Times" pitchFamily="2" charset="0"/>
                <a:ea typeface="Times New Roman" panose="02020603050405020304" pitchFamily="18" charset="0"/>
                <a:cs typeface="Times New Roman" panose="02020603050405020304" pitchFamily="18" charset="0"/>
              </a:rPr>
              <a:t>p</a:t>
            </a:r>
            <a:r>
              <a:rPr lang="en-US" dirty="0">
                <a:latin typeface="Times" pitchFamily="2" charset="0"/>
                <a:ea typeface="Times New Roman" panose="02020603050405020304" pitchFamily="18" charset="0"/>
                <a:cs typeface="Times New Roman" panose="02020603050405020304" pitchFamily="18" charset="0"/>
              </a:rPr>
              <a:t> &lt; 0.001, </a:t>
            </a:r>
            <a:r>
              <a:rPr lang="en-US" i="1" dirty="0">
                <a:latin typeface="Times" pitchFamily="2" charset="0"/>
                <a:ea typeface="Times New Roman" panose="02020603050405020304" pitchFamily="18" charset="0"/>
                <a:cs typeface="Times New Roman" panose="02020603050405020304" pitchFamily="18" charset="0"/>
              </a:rPr>
              <a:t>d </a:t>
            </a:r>
            <a:r>
              <a:rPr lang="en-US" dirty="0">
                <a:latin typeface="Times" pitchFamily="2" charset="0"/>
                <a:ea typeface="Times New Roman" panose="02020603050405020304" pitchFamily="18" charset="0"/>
                <a:cs typeface="Times New Roman" panose="02020603050405020304" pitchFamily="18" charset="0"/>
              </a:rPr>
              <a:t>= 0.38, 95% CI [0.19, 0.57]) </a:t>
            </a:r>
            <a:r>
              <a:rPr lang="en-US" sz="2400" dirty="0">
                <a:latin typeface="Times" pitchFamily="2" charset="0"/>
                <a:ea typeface="Times New Roman" panose="02020603050405020304" pitchFamily="18" charset="0"/>
                <a:cs typeface="Times New Roman" panose="02020603050405020304" pitchFamily="18" charset="0"/>
              </a:rPr>
              <a:t>were associated with word learning success. </a:t>
            </a:r>
            <a:endParaRPr lang="en-US" sz="2400" dirty="0"/>
          </a:p>
        </p:txBody>
      </p:sp>
    </p:spTree>
    <p:extLst>
      <p:ext uri="{BB962C8B-B14F-4D97-AF65-F5344CB8AC3E}">
        <p14:creationId xmlns:p14="http://schemas.microsoft.com/office/powerpoint/2010/main" val="2893618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1"/>
      <p:bldP spid="8" grpId="0"/>
      <p:bldP spid="8"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07AA136-2B43-0245-A83A-98A509FB456B}"/>
              </a:ext>
            </a:extLst>
          </p:cNvPr>
          <p:cNvSpPr>
            <a:spLocks noGrp="1"/>
          </p:cNvSpPr>
          <p:nvPr>
            <p:ph type="sldNum" sz="quarter" idx="4"/>
          </p:nvPr>
        </p:nvSpPr>
        <p:spPr/>
        <p:txBody>
          <a:bodyPr/>
          <a:lstStyle/>
          <a:p>
            <a:fld id="{71B84A63-EDA9-B24B-A105-82A949BAB0F8}" type="slidenum">
              <a:rPr lang="en-US" smtClean="0"/>
              <a:pPr/>
              <a:t>18</a:t>
            </a:fld>
            <a:endParaRPr lang="en-US"/>
          </a:p>
        </p:txBody>
      </p:sp>
      <p:graphicFrame>
        <p:nvGraphicFramePr>
          <p:cNvPr id="5" name="Table 4">
            <a:extLst>
              <a:ext uri="{FF2B5EF4-FFF2-40B4-BE49-F238E27FC236}">
                <a16:creationId xmlns:a16="http://schemas.microsoft.com/office/drawing/2014/main" id="{D9E19F00-29AA-D445-AB42-4427B7765A2B}"/>
              </a:ext>
            </a:extLst>
          </p:cNvPr>
          <p:cNvGraphicFramePr>
            <a:graphicFrameLocks noGrp="1"/>
          </p:cNvGraphicFramePr>
          <p:nvPr>
            <p:extLst>
              <p:ext uri="{D42A27DB-BD31-4B8C-83A1-F6EECF244321}">
                <p14:modId xmlns:p14="http://schemas.microsoft.com/office/powerpoint/2010/main" val="337703855"/>
              </p:ext>
            </p:extLst>
          </p:nvPr>
        </p:nvGraphicFramePr>
        <p:xfrm>
          <a:off x="778933" y="1735665"/>
          <a:ext cx="10515599" cy="3383280"/>
        </p:xfrm>
        <a:graphic>
          <a:graphicData uri="http://schemas.openxmlformats.org/drawingml/2006/table">
            <a:tbl>
              <a:tblPr firstRow="1" bandRow="1">
                <a:tableStyleId>{21E4AEA4-8DFA-4A89-87EB-49C32662AFE0}</a:tableStyleId>
              </a:tblPr>
              <a:tblGrid>
                <a:gridCol w="2525156">
                  <a:extLst>
                    <a:ext uri="{9D8B030D-6E8A-4147-A177-3AD203B41FA5}">
                      <a16:colId xmlns:a16="http://schemas.microsoft.com/office/drawing/2014/main" val="2777309988"/>
                    </a:ext>
                  </a:extLst>
                </a:gridCol>
                <a:gridCol w="2560884">
                  <a:extLst>
                    <a:ext uri="{9D8B030D-6E8A-4147-A177-3AD203B41FA5}">
                      <a16:colId xmlns:a16="http://schemas.microsoft.com/office/drawing/2014/main" val="1090358042"/>
                    </a:ext>
                  </a:extLst>
                </a:gridCol>
                <a:gridCol w="2585416">
                  <a:extLst>
                    <a:ext uri="{9D8B030D-6E8A-4147-A177-3AD203B41FA5}">
                      <a16:colId xmlns:a16="http://schemas.microsoft.com/office/drawing/2014/main" val="3037976023"/>
                    </a:ext>
                  </a:extLst>
                </a:gridCol>
                <a:gridCol w="2844143">
                  <a:extLst>
                    <a:ext uri="{9D8B030D-6E8A-4147-A177-3AD203B41FA5}">
                      <a16:colId xmlns:a16="http://schemas.microsoft.com/office/drawing/2014/main" val="1367900762"/>
                    </a:ext>
                  </a:extLst>
                </a:gridCol>
              </a:tblGrid>
              <a:tr h="370840">
                <a:tc>
                  <a:txBody>
                    <a:bodyPr/>
                    <a:lstStyle/>
                    <a:p>
                      <a:pPr algn="ctr"/>
                      <a:r>
                        <a:rPr lang="en-US" sz="2400" dirty="0">
                          <a:solidFill>
                            <a:srgbClr val="FFFFFF"/>
                          </a:solidFill>
                          <a:latin typeface="Helvetica" pitchFamily="2" charset="0"/>
                        </a:rPr>
                        <a:t>Reading </a:t>
                      </a:r>
                    </a:p>
                    <a:p>
                      <a:pPr algn="ctr"/>
                      <a:r>
                        <a:rPr lang="en-US" sz="2400" dirty="0">
                          <a:solidFill>
                            <a:srgbClr val="FFFFFF"/>
                          </a:solidFill>
                          <a:latin typeface="Helvetica" pitchFamily="2" charset="0"/>
                        </a:rPr>
                        <a:t>Sub-Test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ctr"/>
                      <a:r>
                        <a:rPr lang="en-US" sz="2400" dirty="0">
                          <a:solidFill>
                            <a:srgbClr val="FFFFFF"/>
                          </a:solidFill>
                          <a:latin typeface="Helvetica" pitchFamily="2" charset="0"/>
                        </a:rPr>
                        <a:t>Age Effect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ctr"/>
                      <a:r>
                        <a:rPr lang="en-US" sz="2400" dirty="0">
                          <a:solidFill>
                            <a:srgbClr val="FFFFFF"/>
                          </a:solidFill>
                          <a:latin typeface="Helvetica" pitchFamily="2" charset="0"/>
                        </a:rPr>
                        <a:t>SES Effect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ctr"/>
                      <a:r>
                        <a:rPr lang="en-US" sz="2400" dirty="0">
                          <a:solidFill>
                            <a:srgbClr val="FFFFFF"/>
                          </a:solidFill>
                          <a:latin typeface="Helvetica" pitchFamily="2" charset="0"/>
                        </a:rPr>
                        <a:t>Age x SES Effect</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1510045652"/>
                  </a:ext>
                </a:extLst>
              </a:tr>
              <a:tr h="370840">
                <a:tc>
                  <a:txBody>
                    <a:bodyPr/>
                    <a:lstStyle/>
                    <a:p>
                      <a:pPr algn="ctr"/>
                      <a:r>
                        <a:rPr lang="en-US" sz="2400" dirty="0">
                          <a:solidFill>
                            <a:schemeClr val="tx2"/>
                          </a:solidFill>
                          <a:latin typeface="Helvetica" pitchFamily="2" charset="0"/>
                        </a:rPr>
                        <a:t>Fluency</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ctr"/>
                      <a:r>
                        <a:rPr lang="en-US" sz="2400" dirty="0">
                          <a:solidFill>
                            <a:schemeClr val="tx2"/>
                          </a:solidFill>
                          <a:latin typeface="Helvetica" pitchFamily="2" charset="0"/>
                        </a:rPr>
                        <a:t>&lt; 9.2 years</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ctr"/>
                      <a:r>
                        <a:rPr lang="en-US" sz="2400" dirty="0">
                          <a:solidFill>
                            <a:schemeClr val="tx2"/>
                          </a:solidFill>
                          <a:latin typeface="Helvetica" pitchFamily="2" charset="0"/>
                        </a:rPr>
                        <a:t>&lt; Maternal Education</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i="1" dirty="0">
                          <a:solidFill>
                            <a:schemeClr val="tx2"/>
                          </a:solidFill>
                          <a:latin typeface="Helvetica" pitchFamily="2" charset="0"/>
                        </a:rPr>
                        <a:t>p </a:t>
                      </a:r>
                      <a:r>
                        <a:rPr lang="en-US" sz="2400" dirty="0">
                          <a:solidFill>
                            <a:schemeClr val="tx2"/>
                          </a:solidFill>
                          <a:latin typeface="Helvetica" pitchFamily="2" charset="0"/>
                        </a:rPr>
                        <a:t>= 0.08</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403618667"/>
                  </a:ext>
                </a:extLst>
              </a:tr>
              <a:tr h="370840">
                <a:tc>
                  <a:txBody>
                    <a:bodyPr/>
                    <a:lstStyle/>
                    <a:p>
                      <a:pPr algn="ctr"/>
                      <a:r>
                        <a:rPr lang="en-US" sz="2400" dirty="0">
                          <a:solidFill>
                            <a:schemeClr val="tx2"/>
                          </a:solidFill>
                          <a:latin typeface="Helvetica" pitchFamily="2" charset="0"/>
                        </a:rPr>
                        <a:t>Accuracy</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schemeClr val="tx2"/>
                          </a:solidFill>
                          <a:latin typeface="Helvetica" pitchFamily="2" charset="0"/>
                        </a:rPr>
                        <a:t>&lt; 9.2 years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solidFill>
                            <a:schemeClr val="tx2"/>
                          </a:solidFill>
                          <a:latin typeface="Helvetica" pitchFamily="2" charset="0"/>
                        </a:rPr>
                        <a:t>&lt; Maternal Education</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i="1" dirty="0">
                          <a:solidFill>
                            <a:schemeClr val="tx2"/>
                          </a:solidFill>
                          <a:latin typeface="Helvetica" pitchFamily="2" charset="0"/>
                        </a:rPr>
                        <a:t>p</a:t>
                      </a:r>
                      <a:r>
                        <a:rPr lang="en-US" sz="2400" dirty="0">
                          <a:solidFill>
                            <a:schemeClr val="tx2"/>
                          </a:solidFill>
                          <a:latin typeface="Helvetica" pitchFamily="2" charset="0"/>
                        </a:rPr>
                        <a:t> = 0.04</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380867019"/>
                  </a:ext>
                </a:extLst>
              </a:tr>
              <a:tr h="370840">
                <a:tc>
                  <a:txBody>
                    <a:bodyPr/>
                    <a:lstStyle/>
                    <a:p>
                      <a:pPr algn="ctr"/>
                      <a:r>
                        <a:rPr lang="en-US" sz="2400" dirty="0">
                          <a:solidFill>
                            <a:schemeClr val="tx2"/>
                          </a:solidFill>
                          <a:latin typeface="Helvetica" pitchFamily="2" charset="0"/>
                        </a:rPr>
                        <a:t>Rate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2400" dirty="0">
                          <a:solidFill>
                            <a:schemeClr val="tx2"/>
                          </a:solidFill>
                          <a:latin typeface="Helvetica" pitchFamily="2" charset="0"/>
                        </a:rPr>
                        <a:t>&lt; 13.5 years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2400" dirty="0">
                          <a:solidFill>
                            <a:schemeClr val="tx2"/>
                          </a:solidFill>
                          <a:latin typeface="Helvetica" pitchFamily="2" charset="0"/>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2400" dirty="0">
                        <a:solidFill>
                          <a:schemeClr val="tx2"/>
                        </a:solidFill>
                        <a:latin typeface="Helvetica" pitchFamily="2"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914333568"/>
                  </a:ext>
                </a:extLst>
              </a:tr>
              <a:tr h="370840">
                <a:tc>
                  <a:txBody>
                    <a:bodyPr/>
                    <a:lstStyle/>
                    <a:p>
                      <a:pPr algn="ctr"/>
                      <a:r>
                        <a:rPr lang="en-US" sz="2400" dirty="0">
                          <a:solidFill>
                            <a:schemeClr val="tx2"/>
                          </a:solidFill>
                          <a:latin typeface="Helvetica" pitchFamily="2" charset="0"/>
                        </a:rPr>
                        <a:t>Comprehension</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2400" dirty="0">
                          <a:solidFill>
                            <a:schemeClr val="tx2"/>
                          </a:solidFill>
                          <a:latin typeface="Helvetica" pitchFamily="2" charset="0"/>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2400" dirty="0">
                          <a:solidFill>
                            <a:schemeClr val="tx2"/>
                          </a:solidFill>
                          <a:latin typeface="Helvetica" pitchFamily="2" charset="0"/>
                        </a:rPr>
                        <a:t>--</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endParaRPr lang="en-US" sz="2400" dirty="0">
                        <a:solidFill>
                          <a:schemeClr val="tx2"/>
                        </a:solidFill>
                        <a:latin typeface="Helvetica" pitchFamily="2"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623274665"/>
                  </a:ext>
                </a:extLst>
              </a:tr>
            </a:tbl>
          </a:graphicData>
        </a:graphic>
      </p:graphicFrame>
      <p:sp>
        <p:nvSpPr>
          <p:cNvPr id="3" name="Rectangle 2">
            <a:extLst>
              <a:ext uri="{FF2B5EF4-FFF2-40B4-BE49-F238E27FC236}">
                <a16:creationId xmlns:a16="http://schemas.microsoft.com/office/drawing/2014/main" id="{79DD7059-9275-554B-9451-AF6B24BA00AA}"/>
              </a:ext>
            </a:extLst>
          </p:cNvPr>
          <p:cNvSpPr/>
          <p:nvPr/>
        </p:nvSpPr>
        <p:spPr>
          <a:xfrm>
            <a:off x="3541486" y="2641599"/>
            <a:ext cx="2452914" cy="232228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3CDB873B-52B6-4341-8C9E-2920E71AA1B7}"/>
              </a:ext>
            </a:extLst>
          </p:cNvPr>
          <p:cNvSpPr/>
          <p:nvPr/>
        </p:nvSpPr>
        <p:spPr>
          <a:xfrm>
            <a:off x="6197602" y="2641598"/>
            <a:ext cx="2452914" cy="232228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08F6870D-FDC5-FA47-B138-9FDADE38BE77}"/>
              </a:ext>
            </a:extLst>
          </p:cNvPr>
          <p:cNvSpPr/>
          <p:nvPr/>
        </p:nvSpPr>
        <p:spPr>
          <a:xfrm>
            <a:off x="8841618" y="2641597"/>
            <a:ext cx="2452914" cy="232228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25384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E083383-62AE-8D41-A261-05EF2B2FF1B3}"/>
              </a:ext>
            </a:extLst>
          </p:cNvPr>
          <p:cNvSpPr>
            <a:spLocks noGrp="1"/>
          </p:cNvSpPr>
          <p:nvPr>
            <p:ph type="sldNum" sz="quarter" idx="4"/>
          </p:nvPr>
        </p:nvSpPr>
        <p:spPr/>
        <p:txBody>
          <a:bodyPr/>
          <a:lstStyle/>
          <a:p>
            <a:fld id="{71B84A63-EDA9-B24B-A105-82A949BAB0F8}" type="slidenum">
              <a:rPr lang="en-US" smtClean="0"/>
              <a:pPr/>
              <a:t>19</a:t>
            </a:fld>
            <a:endParaRPr lang="en-US"/>
          </a:p>
        </p:txBody>
      </p:sp>
      <p:sp>
        <p:nvSpPr>
          <p:cNvPr id="3" name="Text Placeholder 2">
            <a:extLst>
              <a:ext uri="{FF2B5EF4-FFF2-40B4-BE49-F238E27FC236}">
                <a16:creationId xmlns:a16="http://schemas.microsoft.com/office/drawing/2014/main" id="{6243B0FF-7203-414A-BCA0-3F0EE4D10683}"/>
              </a:ext>
            </a:extLst>
          </p:cNvPr>
          <p:cNvSpPr>
            <a:spLocks noGrp="1"/>
          </p:cNvSpPr>
          <p:nvPr>
            <p:ph type="body" sz="quarter" idx="15"/>
          </p:nvPr>
        </p:nvSpPr>
        <p:spPr>
          <a:xfrm>
            <a:off x="681030" y="1937657"/>
            <a:ext cx="10698169" cy="3193143"/>
          </a:xfrm>
        </p:spPr>
        <p:txBody>
          <a:bodyPr/>
          <a:lstStyle/>
          <a:p>
            <a:pPr marL="342900" indent="-342900">
              <a:buFont typeface="Arial" panose="020B0604020202020204" pitchFamily="34" charset="0"/>
              <a:buChar char="•"/>
            </a:pPr>
            <a:r>
              <a:rPr lang="en-US" sz="2000" dirty="0"/>
              <a:t>Reading accuracy represent the number of words a child pronounces correctly when reading a passage.</a:t>
            </a:r>
          </a:p>
          <a:p>
            <a:pPr marL="342900" indent="-342900">
              <a:buFont typeface="Arial" panose="020B0604020202020204" pitchFamily="34" charset="0"/>
              <a:buChar char="•"/>
            </a:pPr>
            <a:r>
              <a:rPr lang="en-US" sz="2000" dirty="0"/>
              <a:t>Word recognition during the school years is best measured by reading accuracy in the early grades (Language and Reading Research Consortium, 2015). </a:t>
            </a:r>
          </a:p>
          <a:p>
            <a:pPr marL="342900" indent="-342900">
              <a:buFont typeface="Arial" panose="020B0604020202020204" pitchFamily="34" charset="0"/>
              <a:buChar char="•"/>
            </a:pPr>
            <a:r>
              <a:rPr lang="en-US" sz="2000" dirty="0"/>
              <a:t>Early intervention on a child’s reading accuracy is important, as these skills bootstrap the ability to consume more complex texts and learn new words (Catts, Compton, Tomblin &amp; Bridges, 2012; Language and Reading Research Consortium, 2015). </a:t>
            </a:r>
          </a:p>
          <a:p>
            <a:pPr marL="342900" indent="-342900">
              <a:buFont typeface="Arial" panose="020B0604020202020204" pitchFamily="34" charset="0"/>
              <a:buChar char="•"/>
            </a:pPr>
            <a:r>
              <a:rPr lang="en-US" sz="2000" dirty="0"/>
              <a:t>These early interventions might be especially beneficial for children coming from lower SES environments </a:t>
            </a:r>
          </a:p>
        </p:txBody>
      </p:sp>
    </p:spTree>
    <p:extLst>
      <p:ext uri="{BB962C8B-B14F-4D97-AF65-F5344CB8AC3E}">
        <p14:creationId xmlns:p14="http://schemas.microsoft.com/office/powerpoint/2010/main" val="3317486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C49412B-BE6F-AF43-9E5E-156E09003321}"/>
              </a:ext>
            </a:extLst>
          </p:cNvPr>
          <p:cNvSpPr>
            <a:spLocks noGrp="1"/>
          </p:cNvSpPr>
          <p:nvPr>
            <p:ph type="sldNum" sz="quarter" idx="4"/>
          </p:nvPr>
        </p:nvSpPr>
        <p:spPr/>
        <p:txBody>
          <a:bodyPr/>
          <a:lstStyle/>
          <a:p>
            <a:fld id="{71B84A63-EDA9-B24B-A105-82A949BAB0F8}" type="slidenum">
              <a:rPr lang="en-US" smtClean="0"/>
              <a:pPr/>
              <a:t>2</a:t>
            </a:fld>
            <a:endParaRPr lang="en-US"/>
          </a:p>
        </p:txBody>
      </p:sp>
      <p:pic>
        <p:nvPicPr>
          <p:cNvPr id="7" name="Picture 6" descr="A group of people sitting at a table&#10;&#10;Description automatically generated">
            <a:extLst>
              <a:ext uri="{FF2B5EF4-FFF2-40B4-BE49-F238E27FC236}">
                <a16:creationId xmlns:a16="http://schemas.microsoft.com/office/drawing/2014/main" id="{55F314C0-F37A-9E4E-8A3F-0D13367051A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256465" y="810910"/>
            <a:ext cx="7844465" cy="5236180"/>
          </a:xfrm>
          <a:prstGeom prst="rect">
            <a:avLst/>
          </a:prstGeom>
        </p:spPr>
      </p:pic>
    </p:spTree>
    <p:extLst>
      <p:ext uri="{BB962C8B-B14F-4D97-AF65-F5344CB8AC3E}">
        <p14:creationId xmlns:p14="http://schemas.microsoft.com/office/powerpoint/2010/main" val="36555388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68588F0-DDCF-424F-9762-177725E58082}"/>
              </a:ext>
            </a:extLst>
          </p:cNvPr>
          <p:cNvSpPr>
            <a:spLocks noGrp="1"/>
          </p:cNvSpPr>
          <p:nvPr>
            <p:ph type="sldNum" sz="quarter" idx="4"/>
          </p:nvPr>
        </p:nvSpPr>
        <p:spPr/>
        <p:txBody>
          <a:bodyPr/>
          <a:lstStyle/>
          <a:p>
            <a:fld id="{71B84A63-EDA9-B24B-A105-82A949BAB0F8}" type="slidenum">
              <a:rPr lang="en-US" smtClean="0"/>
              <a:pPr/>
              <a:t>20</a:t>
            </a:fld>
            <a:endParaRPr lang="en-US"/>
          </a:p>
        </p:txBody>
      </p:sp>
      <p:sp>
        <p:nvSpPr>
          <p:cNvPr id="5" name="TextBox 4">
            <a:extLst>
              <a:ext uri="{FF2B5EF4-FFF2-40B4-BE49-F238E27FC236}">
                <a16:creationId xmlns:a16="http://schemas.microsoft.com/office/drawing/2014/main" id="{EAA40F8B-C804-384D-9B3B-2EECF626D90D}"/>
              </a:ext>
            </a:extLst>
          </p:cNvPr>
          <p:cNvSpPr txBox="1"/>
          <p:nvPr/>
        </p:nvSpPr>
        <p:spPr>
          <a:xfrm>
            <a:off x="897467" y="1710267"/>
            <a:ext cx="10848611" cy="3046988"/>
          </a:xfrm>
          <a:prstGeom prst="rect">
            <a:avLst/>
          </a:prstGeom>
          <a:noFill/>
        </p:spPr>
        <p:txBody>
          <a:bodyPr wrap="none" rtlCol="0">
            <a:spAutoFit/>
          </a:bodyPr>
          <a:lstStyle/>
          <a:p>
            <a:pPr marL="285750" indent="-285750">
              <a:buFont typeface="Arial" panose="020B0604020202020204" pitchFamily="34" charset="0"/>
              <a:buChar char="•"/>
            </a:pPr>
            <a:r>
              <a:rPr lang="en-US" sz="2400" dirty="0">
                <a:latin typeface="Helvetica" pitchFamily="2" charset="0"/>
              </a:rPr>
              <a:t>Higher SES and a richer home literacy environment </a:t>
            </a:r>
            <a:r>
              <a:rPr lang="en-US" sz="2400" dirty="0">
                <a:latin typeface="Helvetica" pitchFamily="2" charset="0"/>
                <a:sym typeface="Wingdings" pitchFamily="2" charset="2"/>
              </a:rPr>
              <a:t> better word learning</a:t>
            </a:r>
          </a:p>
          <a:p>
            <a:pPr marL="742950" lvl="1" indent="-285750">
              <a:buFont typeface="Arial" panose="020B0604020202020204" pitchFamily="34" charset="0"/>
              <a:buChar char="•"/>
            </a:pPr>
            <a:r>
              <a:rPr lang="en-US" sz="2400" dirty="0">
                <a:latin typeface="Helvetica" pitchFamily="2" charset="0"/>
                <a:sym typeface="Wingdings" pitchFamily="2" charset="2"/>
              </a:rPr>
              <a:t>Reading ability and vocabulary influence this relationship</a:t>
            </a:r>
          </a:p>
          <a:p>
            <a:pPr marL="742950" lvl="1" indent="-285750">
              <a:buFont typeface="Arial" panose="020B0604020202020204" pitchFamily="34" charset="0"/>
              <a:buChar char="•"/>
            </a:pPr>
            <a:endParaRPr lang="en-US" sz="2400" dirty="0">
              <a:latin typeface="Helvetica" pitchFamily="2" charset="0"/>
              <a:sym typeface="Wingdings" pitchFamily="2" charset="2"/>
            </a:endParaRPr>
          </a:p>
          <a:p>
            <a:pPr marL="285750" indent="-285750">
              <a:buFont typeface="Arial" panose="020B0604020202020204" pitchFamily="34" charset="0"/>
              <a:buChar char="•"/>
            </a:pPr>
            <a:r>
              <a:rPr lang="en-US" sz="2400" dirty="0">
                <a:latin typeface="Helvetica" pitchFamily="2" charset="0"/>
              </a:rPr>
              <a:t>Vocabulary is the greatest predictor of word learning during the school years</a:t>
            </a:r>
          </a:p>
          <a:p>
            <a:pPr marL="285750" indent="-285750">
              <a:buFont typeface="Arial" panose="020B0604020202020204" pitchFamily="34" charset="0"/>
              <a:buChar char="•"/>
            </a:pPr>
            <a:endParaRPr lang="en-US" sz="2400" dirty="0">
              <a:latin typeface="Helvetica" pitchFamily="2" charset="0"/>
            </a:endParaRPr>
          </a:p>
          <a:p>
            <a:pPr marL="285750" indent="-285750">
              <a:buFont typeface="Arial" panose="020B0604020202020204" pitchFamily="34" charset="0"/>
              <a:buChar char="•"/>
            </a:pPr>
            <a:r>
              <a:rPr lang="en-US" sz="2400" dirty="0">
                <a:latin typeface="Helvetica" pitchFamily="2" charset="0"/>
              </a:rPr>
              <a:t>Reading accuracy is especially beneficial for certain sub-groups:</a:t>
            </a:r>
          </a:p>
          <a:p>
            <a:pPr marL="742950" lvl="1" indent="-285750">
              <a:buFont typeface="Arial" panose="020B0604020202020204" pitchFamily="34" charset="0"/>
              <a:buChar char="•"/>
            </a:pPr>
            <a:r>
              <a:rPr lang="en-US" sz="2400" dirty="0">
                <a:latin typeface="Helvetica" pitchFamily="2" charset="0"/>
              </a:rPr>
              <a:t>Children raised in lower SES environments </a:t>
            </a:r>
          </a:p>
          <a:p>
            <a:pPr marL="742950" lvl="1" indent="-285750">
              <a:buFont typeface="Arial" panose="020B0604020202020204" pitchFamily="34" charset="0"/>
              <a:buChar char="•"/>
            </a:pPr>
            <a:r>
              <a:rPr lang="en-US" sz="2400" dirty="0">
                <a:latin typeface="Helvetica" pitchFamily="2" charset="0"/>
              </a:rPr>
              <a:t>Younger children</a:t>
            </a:r>
          </a:p>
        </p:txBody>
      </p:sp>
    </p:spTree>
    <p:extLst>
      <p:ext uri="{BB962C8B-B14F-4D97-AF65-F5344CB8AC3E}">
        <p14:creationId xmlns:p14="http://schemas.microsoft.com/office/powerpoint/2010/main" val="2903827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F44D72-9765-AF4C-826D-9D36BD8A81CB}"/>
              </a:ext>
            </a:extLst>
          </p:cNvPr>
          <p:cNvSpPr>
            <a:spLocks noGrp="1"/>
          </p:cNvSpPr>
          <p:nvPr>
            <p:ph type="sldNum" sz="quarter" idx="4"/>
          </p:nvPr>
        </p:nvSpPr>
        <p:spPr/>
        <p:txBody>
          <a:bodyPr/>
          <a:lstStyle/>
          <a:p>
            <a:fld id="{71B84A63-EDA9-B24B-A105-82A949BAB0F8}" type="slidenum">
              <a:rPr lang="en-US" smtClean="0"/>
              <a:pPr/>
              <a:t>21</a:t>
            </a:fld>
            <a:endParaRPr lang="en-US"/>
          </a:p>
        </p:txBody>
      </p:sp>
      <p:sp>
        <p:nvSpPr>
          <p:cNvPr id="3" name="Text Placeholder 2">
            <a:extLst>
              <a:ext uri="{FF2B5EF4-FFF2-40B4-BE49-F238E27FC236}">
                <a16:creationId xmlns:a16="http://schemas.microsoft.com/office/drawing/2014/main" id="{D369FF82-25DF-B54A-A29A-483BBF82F2D9}"/>
              </a:ext>
            </a:extLst>
          </p:cNvPr>
          <p:cNvSpPr>
            <a:spLocks noGrp="1"/>
          </p:cNvSpPr>
          <p:nvPr>
            <p:ph type="body" sz="quarter" idx="15"/>
          </p:nvPr>
        </p:nvSpPr>
        <p:spPr>
          <a:xfrm>
            <a:off x="1019697" y="1764217"/>
            <a:ext cx="9360436" cy="3315783"/>
          </a:xfrm>
        </p:spPr>
        <p:txBody>
          <a:bodyPr/>
          <a:lstStyle/>
          <a:p>
            <a:pPr marL="342900" indent="-342900">
              <a:buFont typeface="Arial" panose="020B0604020202020204" pitchFamily="34" charset="0"/>
              <a:buChar char="•"/>
            </a:pPr>
            <a:r>
              <a:rPr lang="en-US" sz="2400" dirty="0">
                <a:latin typeface="Helvetica" pitchFamily="2" charset="0"/>
              </a:rPr>
              <a:t>Substantial individual variability exists in children’s word learning abilities during the school years.</a:t>
            </a:r>
          </a:p>
          <a:p>
            <a:pPr marL="342900" indent="-342900">
              <a:buFont typeface="Arial" panose="020B0604020202020204" pitchFamily="34" charset="0"/>
              <a:buChar char="•"/>
            </a:pPr>
            <a:r>
              <a:rPr lang="en-US" sz="2400" dirty="0">
                <a:latin typeface="Helvetica" pitchFamily="2" charset="0"/>
              </a:rPr>
              <a:t>Vocabulary interventions may benefit all children, while reading interventions may benefit younger children from low SES homes the most</a:t>
            </a:r>
          </a:p>
        </p:txBody>
      </p:sp>
    </p:spTree>
    <p:extLst>
      <p:ext uri="{BB962C8B-B14F-4D97-AF65-F5344CB8AC3E}">
        <p14:creationId xmlns:p14="http://schemas.microsoft.com/office/powerpoint/2010/main" val="1691718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4723D4F-1300-E846-9C73-3EC25A1EE6ED}"/>
              </a:ext>
            </a:extLst>
          </p:cNvPr>
          <p:cNvSpPr>
            <a:spLocks noGrp="1"/>
          </p:cNvSpPr>
          <p:nvPr>
            <p:ph type="sldNum" sz="quarter" idx="4"/>
          </p:nvPr>
        </p:nvSpPr>
        <p:spPr/>
        <p:txBody>
          <a:bodyPr/>
          <a:lstStyle/>
          <a:p>
            <a:fld id="{71B84A63-EDA9-B24B-A105-82A949BAB0F8}" type="slidenum">
              <a:rPr lang="en-US" smtClean="0"/>
              <a:pPr/>
              <a:t>22</a:t>
            </a:fld>
            <a:endParaRPr lang="en-US"/>
          </a:p>
        </p:txBody>
      </p:sp>
      <p:sp>
        <p:nvSpPr>
          <p:cNvPr id="3" name="Text Placeholder 2">
            <a:extLst>
              <a:ext uri="{FF2B5EF4-FFF2-40B4-BE49-F238E27FC236}">
                <a16:creationId xmlns:a16="http://schemas.microsoft.com/office/drawing/2014/main" id="{E205AB4E-A50D-4445-A31B-78707762757E}"/>
              </a:ext>
            </a:extLst>
          </p:cNvPr>
          <p:cNvSpPr>
            <a:spLocks noGrp="1"/>
          </p:cNvSpPr>
          <p:nvPr>
            <p:ph type="body" sz="quarter" idx="15"/>
          </p:nvPr>
        </p:nvSpPr>
        <p:spPr>
          <a:xfrm>
            <a:off x="860040" y="2180142"/>
            <a:ext cx="10141789" cy="2497715"/>
          </a:xfrm>
        </p:spPr>
        <p:txBody>
          <a:bodyPr/>
          <a:lstStyle/>
          <a:p>
            <a:r>
              <a:rPr lang="en-US" sz="2000" b="1" u="sng" dirty="0"/>
              <a:t>ACKNOWLEDGEMENTS</a:t>
            </a:r>
          </a:p>
          <a:p>
            <a:pPr marL="171450" indent="-171450">
              <a:buFont typeface="Arial" panose="020B0604020202020204" pitchFamily="34" charset="0"/>
              <a:buChar char="•"/>
            </a:pPr>
            <a:r>
              <a:rPr lang="en-US" sz="2000" dirty="0"/>
              <a:t>The Developmental Neurolinguistics Lab, led by Mandy J. Maguire, at UT Dallas</a:t>
            </a:r>
          </a:p>
          <a:p>
            <a:pPr marL="171450" indent="-171450">
              <a:buFont typeface="Arial" panose="020B0604020202020204" pitchFamily="34" charset="0"/>
              <a:buChar char="•"/>
            </a:pPr>
            <a:r>
              <a:rPr lang="en-US" sz="2000" dirty="0"/>
              <a:t>The Language Learning Lab, led by Alyson D. Abel, at San Diego State University</a:t>
            </a:r>
          </a:p>
          <a:p>
            <a:r>
              <a:rPr lang="en-US" sz="2000" b="1" u="sng" dirty="0"/>
              <a:t>GRANT FUNDING</a:t>
            </a:r>
          </a:p>
          <a:p>
            <a:pPr marL="171450" indent="-171450">
              <a:buFont typeface="Arial" panose="020B0604020202020204" pitchFamily="34" charset="0"/>
              <a:buChar char="•"/>
            </a:pPr>
            <a:r>
              <a:rPr lang="en-US" sz="2000" dirty="0"/>
              <a:t>NSF Award #1551770 (PI: MJ Maguire &amp; AD Abel)</a:t>
            </a:r>
          </a:p>
          <a:p>
            <a:pPr marL="171450" indent="-171450">
              <a:buFont typeface="Arial" panose="020B0604020202020204" pitchFamily="34" charset="0"/>
              <a:buChar char="•"/>
            </a:pPr>
            <a:r>
              <a:rPr lang="en-US" sz="2000" dirty="0"/>
              <a:t>NSF Award #1911462 (PI: JM Schneider)</a:t>
            </a:r>
          </a:p>
        </p:txBody>
      </p:sp>
    </p:spTree>
    <p:extLst>
      <p:ext uri="{BB962C8B-B14F-4D97-AF65-F5344CB8AC3E}">
        <p14:creationId xmlns:p14="http://schemas.microsoft.com/office/powerpoint/2010/main" val="42194038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DAE69E1-2182-2B4A-BA0B-D4E4A9941843}"/>
              </a:ext>
            </a:extLst>
          </p:cNvPr>
          <p:cNvSpPr/>
          <p:nvPr/>
        </p:nvSpPr>
        <p:spPr>
          <a:xfrm>
            <a:off x="664097" y="1332466"/>
            <a:ext cx="1073203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8A66BD1-F1B5-1B4C-8EDE-D4DE250FC2FA}"/>
              </a:ext>
            </a:extLst>
          </p:cNvPr>
          <p:cNvSpPr>
            <a:spLocks noGrp="1"/>
          </p:cNvSpPr>
          <p:nvPr>
            <p:ph type="sldNum" sz="quarter" idx="4"/>
          </p:nvPr>
        </p:nvSpPr>
        <p:spPr/>
        <p:txBody>
          <a:bodyPr/>
          <a:lstStyle/>
          <a:p>
            <a:fld id="{71B84A63-EDA9-B24B-A105-82A949BAB0F8}" type="slidenum">
              <a:rPr lang="en-US" smtClean="0"/>
              <a:pPr/>
              <a:t>23</a:t>
            </a:fld>
            <a:endParaRPr lang="en-US"/>
          </a:p>
        </p:txBody>
      </p:sp>
      <p:sp>
        <p:nvSpPr>
          <p:cNvPr id="3" name="Text Placeholder 2">
            <a:extLst>
              <a:ext uri="{FF2B5EF4-FFF2-40B4-BE49-F238E27FC236}">
                <a16:creationId xmlns:a16="http://schemas.microsoft.com/office/drawing/2014/main" id="{027D4FDD-BE73-664F-B8B9-81BF6329BB24}"/>
              </a:ext>
            </a:extLst>
          </p:cNvPr>
          <p:cNvSpPr>
            <a:spLocks noGrp="1"/>
          </p:cNvSpPr>
          <p:nvPr>
            <p:ph type="body" sz="quarter" idx="15"/>
          </p:nvPr>
        </p:nvSpPr>
        <p:spPr>
          <a:xfrm>
            <a:off x="664097" y="680484"/>
            <a:ext cx="9978503" cy="2497715"/>
          </a:xfrm>
        </p:spPr>
        <p:txBody>
          <a:bodyPr/>
          <a:lstStyle/>
          <a:p>
            <a:r>
              <a:rPr lang="en-US" sz="2000" dirty="0">
                <a:solidFill>
                  <a:schemeClr val="bg1"/>
                </a:solidFill>
              </a:rPr>
              <a:t>Does the strength of the effect of SES and home literacy environment on word learning vary across the school years? </a:t>
            </a:r>
          </a:p>
          <a:p>
            <a:endParaRPr lang="en-US" dirty="0"/>
          </a:p>
        </p:txBody>
      </p:sp>
      <p:graphicFrame>
        <p:nvGraphicFramePr>
          <p:cNvPr id="7" name="Table 6">
            <a:extLst>
              <a:ext uri="{FF2B5EF4-FFF2-40B4-BE49-F238E27FC236}">
                <a16:creationId xmlns:a16="http://schemas.microsoft.com/office/drawing/2014/main" id="{2B2117E5-3F0D-C641-A772-9845490B98FE}"/>
              </a:ext>
            </a:extLst>
          </p:cNvPr>
          <p:cNvGraphicFramePr>
            <a:graphicFrameLocks noGrp="1"/>
          </p:cNvGraphicFramePr>
          <p:nvPr/>
        </p:nvGraphicFramePr>
        <p:xfrm>
          <a:off x="499531" y="2540197"/>
          <a:ext cx="10896602" cy="3522821"/>
        </p:xfrm>
        <a:graphic>
          <a:graphicData uri="http://schemas.openxmlformats.org/drawingml/2006/table">
            <a:tbl>
              <a:tblPr firstRow="1" firstCol="1" bandRow="1"/>
              <a:tblGrid>
                <a:gridCol w="2395073">
                  <a:extLst>
                    <a:ext uri="{9D8B030D-6E8A-4147-A177-3AD203B41FA5}">
                      <a16:colId xmlns:a16="http://schemas.microsoft.com/office/drawing/2014/main" val="2560247009"/>
                    </a:ext>
                  </a:extLst>
                </a:gridCol>
                <a:gridCol w="823783">
                  <a:extLst>
                    <a:ext uri="{9D8B030D-6E8A-4147-A177-3AD203B41FA5}">
                      <a16:colId xmlns:a16="http://schemas.microsoft.com/office/drawing/2014/main" val="2372165568"/>
                    </a:ext>
                  </a:extLst>
                </a:gridCol>
                <a:gridCol w="823783">
                  <a:extLst>
                    <a:ext uri="{9D8B030D-6E8A-4147-A177-3AD203B41FA5}">
                      <a16:colId xmlns:a16="http://schemas.microsoft.com/office/drawing/2014/main" val="4113840219"/>
                    </a:ext>
                  </a:extLst>
                </a:gridCol>
                <a:gridCol w="1270544">
                  <a:extLst>
                    <a:ext uri="{9D8B030D-6E8A-4147-A177-3AD203B41FA5}">
                      <a16:colId xmlns:a16="http://schemas.microsoft.com/office/drawing/2014/main" val="3941919569"/>
                    </a:ext>
                  </a:extLst>
                </a:gridCol>
                <a:gridCol w="738790">
                  <a:extLst>
                    <a:ext uri="{9D8B030D-6E8A-4147-A177-3AD203B41FA5}">
                      <a16:colId xmlns:a16="http://schemas.microsoft.com/office/drawing/2014/main" val="194796419"/>
                    </a:ext>
                  </a:extLst>
                </a:gridCol>
                <a:gridCol w="834680">
                  <a:extLst>
                    <a:ext uri="{9D8B030D-6E8A-4147-A177-3AD203B41FA5}">
                      <a16:colId xmlns:a16="http://schemas.microsoft.com/office/drawing/2014/main" val="1561536144"/>
                    </a:ext>
                  </a:extLst>
                </a:gridCol>
                <a:gridCol w="1235674">
                  <a:extLst>
                    <a:ext uri="{9D8B030D-6E8A-4147-A177-3AD203B41FA5}">
                      <a16:colId xmlns:a16="http://schemas.microsoft.com/office/drawing/2014/main" val="2438372187"/>
                    </a:ext>
                  </a:extLst>
                </a:gridCol>
                <a:gridCol w="817245">
                  <a:extLst>
                    <a:ext uri="{9D8B030D-6E8A-4147-A177-3AD203B41FA5}">
                      <a16:colId xmlns:a16="http://schemas.microsoft.com/office/drawing/2014/main" val="3324748797"/>
                    </a:ext>
                  </a:extLst>
                </a:gridCol>
                <a:gridCol w="817245">
                  <a:extLst>
                    <a:ext uri="{9D8B030D-6E8A-4147-A177-3AD203B41FA5}">
                      <a16:colId xmlns:a16="http://schemas.microsoft.com/office/drawing/2014/main" val="1129077073"/>
                    </a:ext>
                  </a:extLst>
                </a:gridCol>
                <a:gridCol w="1139785">
                  <a:extLst>
                    <a:ext uri="{9D8B030D-6E8A-4147-A177-3AD203B41FA5}">
                      <a16:colId xmlns:a16="http://schemas.microsoft.com/office/drawing/2014/main" val="4026480896"/>
                    </a:ext>
                  </a:extLst>
                </a:gridCol>
              </a:tblGrid>
              <a:tr h="39370">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gridSpan="9">
                  <a:txBody>
                    <a:bodyPr/>
                    <a:lstStyle/>
                    <a:p>
                      <a:pPr marL="0" marR="0" algn="ctr">
                        <a:spcBef>
                          <a:spcPts val="0"/>
                        </a:spcBef>
                        <a:spcAft>
                          <a:spcPts val="0"/>
                        </a:spcAft>
                      </a:pPr>
                      <a:r>
                        <a:rPr lang="en-US" sz="1600" b="1">
                          <a:solidFill>
                            <a:srgbClr val="010205"/>
                          </a:solidFill>
                          <a:effectLst/>
                          <a:latin typeface="Helvetica" pitchFamily="2" charset="0"/>
                          <a:ea typeface="Times New Roman" panose="02020603050405020304" pitchFamily="18" charset="0"/>
                          <a:cs typeface="Times New Roman" panose="02020603050405020304" pitchFamily="18" charset="0"/>
                        </a:rPr>
                        <a:t>Word Learning Process</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079988583"/>
                  </a:ext>
                </a:extLst>
              </a:tr>
              <a:tr h="51435">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gridSpan="3">
                  <a:txBody>
                    <a:bodyPr/>
                    <a:lstStyle/>
                    <a:p>
                      <a:pPr marL="0" marR="0" algn="ctr">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Model 1</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hMerge="1">
                  <a:txBody>
                    <a:bodyPr/>
                    <a:lstStyle/>
                    <a:p>
                      <a:endParaRPr lang="en-US"/>
                    </a:p>
                  </a:txBody>
                  <a:tcPr/>
                </a:tc>
                <a:tc hMerge="1">
                  <a:txBody>
                    <a:bodyPr/>
                    <a:lstStyle/>
                    <a:p>
                      <a:endParaRPr lang="en-US"/>
                    </a:p>
                  </a:txBody>
                  <a:tcPr/>
                </a:tc>
                <a:tc gridSpan="3">
                  <a:txBody>
                    <a:bodyPr/>
                    <a:lstStyle/>
                    <a:p>
                      <a:pPr marL="0" marR="0" algn="ctr">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Model 2</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hMerge="1">
                  <a:txBody>
                    <a:bodyPr/>
                    <a:lstStyle/>
                    <a:p>
                      <a:endParaRPr lang="en-US"/>
                    </a:p>
                  </a:txBody>
                  <a:tcPr/>
                </a:tc>
                <a:tc hMerge="1">
                  <a:txBody>
                    <a:bodyPr/>
                    <a:lstStyle/>
                    <a:p>
                      <a:endParaRPr lang="en-US"/>
                    </a:p>
                  </a:txBody>
                  <a:tcPr/>
                </a:tc>
                <a:tc gridSpan="3">
                  <a:txBody>
                    <a:bodyPr/>
                    <a:lstStyle/>
                    <a:p>
                      <a:pPr marL="0" marR="0" algn="ctr">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Model 3</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880690386"/>
                  </a:ext>
                </a:extLst>
              </a:tr>
              <a:tr h="42545">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600" i="1">
                          <a:effectLst/>
                          <a:latin typeface="Helvetica" pitchFamily="2" charset="0"/>
                          <a:ea typeface="Times New Roman" panose="02020603050405020304" pitchFamily="18" charset="0"/>
                          <a:cs typeface="Times New Roman" panose="02020603050405020304" pitchFamily="18" charset="0"/>
                        </a:rPr>
                        <a:t>b</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S.E.</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600" i="1">
                          <a:solidFill>
                            <a:srgbClr val="010205"/>
                          </a:solidFill>
                          <a:effectLst/>
                          <a:latin typeface="Helvetica" pitchFamily="2" charset="0"/>
                          <a:ea typeface="Times New Roman" panose="02020603050405020304" pitchFamily="18" charset="0"/>
                          <a:cs typeface="Times New Roman" panose="02020603050405020304" pitchFamily="18" charset="0"/>
                        </a:rPr>
                        <a:t>d</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600" i="1">
                          <a:effectLst/>
                          <a:latin typeface="Helvetica" pitchFamily="2" charset="0"/>
                          <a:ea typeface="Times New Roman" panose="02020603050405020304" pitchFamily="18" charset="0"/>
                          <a:cs typeface="Times New Roman" panose="02020603050405020304" pitchFamily="18" charset="0"/>
                        </a:rPr>
                        <a:t>b</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S.E.</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600" i="1">
                          <a:solidFill>
                            <a:srgbClr val="010205"/>
                          </a:solidFill>
                          <a:effectLst/>
                          <a:latin typeface="Helvetica" pitchFamily="2" charset="0"/>
                          <a:ea typeface="Times New Roman" panose="02020603050405020304" pitchFamily="18" charset="0"/>
                          <a:cs typeface="Times New Roman" panose="02020603050405020304" pitchFamily="18" charset="0"/>
                        </a:rPr>
                        <a:t>d</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600" i="1">
                          <a:effectLst/>
                          <a:latin typeface="Helvetica" pitchFamily="2" charset="0"/>
                          <a:ea typeface="Times New Roman" panose="02020603050405020304" pitchFamily="18" charset="0"/>
                          <a:cs typeface="Times New Roman" panose="02020603050405020304" pitchFamily="18" charset="0"/>
                        </a:rPr>
                        <a:t>b</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S.E.</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600" i="1">
                          <a:solidFill>
                            <a:srgbClr val="010205"/>
                          </a:solidFill>
                          <a:effectLst/>
                          <a:latin typeface="Helvetica" pitchFamily="2" charset="0"/>
                          <a:ea typeface="Times New Roman" panose="02020603050405020304" pitchFamily="18" charset="0"/>
                          <a:cs typeface="Times New Roman" panose="02020603050405020304" pitchFamily="18" charset="0"/>
                        </a:rPr>
                        <a:t>d</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9934908"/>
                  </a:ext>
                </a:extLst>
              </a:tr>
              <a:tr h="352901">
                <a:tc>
                  <a:txBody>
                    <a:bodyPr/>
                    <a:lstStyle/>
                    <a:p>
                      <a:pPr marL="0" marR="0">
                        <a:spcBef>
                          <a:spcPts val="0"/>
                        </a:spcBef>
                        <a:spcAft>
                          <a:spcPts val="0"/>
                        </a:spcAft>
                      </a:pPr>
                      <a:r>
                        <a:rPr lang="en-US" sz="1600" dirty="0">
                          <a:solidFill>
                            <a:srgbClr val="010205"/>
                          </a:solidFill>
                          <a:effectLst/>
                          <a:latin typeface="Helvetica" pitchFamily="2" charset="0"/>
                          <a:ea typeface="Times New Roman" panose="02020603050405020304" pitchFamily="18" charset="0"/>
                          <a:cs typeface="Times New Roman" panose="02020603050405020304" pitchFamily="18" charset="0"/>
                        </a:rPr>
                        <a:t>Age</a:t>
                      </a:r>
                      <a:endParaRPr lang="en-US" sz="1600" dirty="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.11</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.017</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.51***</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.11</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.016</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.49***</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.10</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.017</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.45***</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28913773"/>
                  </a:ext>
                </a:extLst>
              </a:tr>
              <a:tr h="42545">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Dual-language home experiences</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.06</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.016</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.28***</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.03</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.019</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.12</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.03</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.019</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.12</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3479855805"/>
                  </a:ext>
                </a:extLst>
              </a:tr>
              <a:tr h="42545">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Home literacy environment</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.05</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.015</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.24**</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.04</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.015</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.20**</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.05</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.015</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.23**</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499642089"/>
                  </a:ext>
                </a:extLst>
              </a:tr>
              <a:tr h="203200">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SES</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.06</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.018</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.28**</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.06</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.018</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.28**</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13244472"/>
                  </a:ext>
                </a:extLst>
              </a:tr>
              <a:tr h="203200">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SES × Age</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.002</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.015</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dirty="0">
                          <a:solidFill>
                            <a:srgbClr val="010205"/>
                          </a:solidFill>
                          <a:effectLst/>
                          <a:latin typeface="Helvetica" pitchFamily="2" charset="0"/>
                          <a:ea typeface="Times New Roman" panose="02020603050405020304" pitchFamily="18" charset="0"/>
                          <a:cs typeface="Times New Roman" panose="02020603050405020304" pitchFamily="18" charset="0"/>
                        </a:rPr>
                        <a:t>9.4e-03</a:t>
                      </a:r>
                      <a:endParaRPr lang="en-US" sz="1600" dirty="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3253400159"/>
                  </a:ext>
                </a:extLst>
              </a:tr>
              <a:tr h="203200">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Home literacy environment x Age</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 </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effectLst/>
                          <a:latin typeface="Helvetica" pitchFamily="2" charset="0"/>
                          <a:ea typeface="Times New Roman" panose="02020603050405020304" pitchFamily="18" charset="0"/>
                          <a:cs typeface="Times New Roman" panose="02020603050405020304" pitchFamily="18" charset="0"/>
                        </a:rPr>
                        <a:t> </a:t>
                      </a: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effectLst/>
                          <a:latin typeface="Helvetica" pitchFamily="2" charset="0"/>
                          <a:ea typeface="Times New Roman" panose="02020603050405020304" pitchFamily="18" charset="0"/>
                          <a:cs typeface="Times New Roman" panose="02020603050405020304" pitchFamily="18" charset="0"/>
                        </a:rPr>
                        <a:t> </a:t>
                      </a: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effectLst/>
                          <a:latin typeface="Helvetica" pitchFamily="2" charset="0"/>
                          <a:ea typeface="Times New Roman" panose="02020603050405020304" pitchFamily="18" charset="0"/>
                          <a:cs typeface="Times New Roman" panose="02020603050405020304" pitchFamily="18" charset="0"/>
                        </a:rPr>
                        <a:t> </a:t>
                      </a: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effectLst/>
                          <a:latin typeface="Helvetica" pitchFamily="2" charset="0"/>
                          <a:ea typeface="Times New Roman" panose="02020603050405020304" pitchFamily="18" charset="0"/>
                          <a:cs typeface="Times New Roman" panose="02020603050405020304" pitchFamily="18" charset="0"/>
                        </a:rPr>
                        <a:t> </a:t>
                      </a: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effectLst/>
                          <a:latin typeface="Helvetica" pitchFamily="2" charset="0"/>
                          <a:ea typeface="Times New Roman" panose="02020603050405020304" pitchFamily="18" charset="0"/>
                          <a:cs typeface="Times New Roman" panose="02020603050405020304" pitchFamily="18" charset="0"/>
                        </a:rPr>
                        <a:t> </a:t>
                      </a: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-.03</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.02</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dirty="0">
                          <a:solidFill>
                            <a:srgbClr val="010205"/>
                          </a:solidFill>
                          <a:effectLst/>
                          <a:latin typeface="Helvetica" pitchFamily="2" charset="0"/>
                          <a:ea typeface="Times New Roman" panose="02020603050405020304" pitchFamily="18" charset="0"/>
                          <a:cs typeface="Times New Roman" panose="02020603050405020304" pitchFamily="18" charset="0"/>
                        </a:rPr>
                        <a:t>-0.16†</a:t>
                      </a:r>
                      <a:endParaRPr lang="en-US" sz="1600" dirty="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extLst>
                  <a:ext uri="{0D108BD9-81ED-4DB2-BD59-A6C34878D82A}">
                    <a16:rowId xmlns:a16="http://schemas.microsoft.com/office/drawing/2014/main" val="1014772727"/>
                  </a:ext>
                </a:extLst>
              </a:tr>
              <a:tr h="42545">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R2</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effectLst/>
                          <a:latin typeface="Helvetica" pitchFamily="2" charset="0"/>
                          <a:ea typeface="Times New Roman" panose="02020603050405020304" pitchFamily="18" charset="0"/>
                          <a:cs typeface="Times New Roman" panose="02020603050405020304" pitchFamily="18" charset="0"/>
                        </a:rPr>
                        <a:t>.356***</a:t>
                      </a: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effectLst/>
                          <a:latin typeface="Helvetica" pitchFamily="2" charset="0"/>
                          <a:ea typeface="Times New Roman" panose="02020603050405020304" pitchFamily="18" charset="0"/>
                          <a:cs typeface="Times New Roman" panose="02020603050405020304" pitchFamily="18" charset="0"/>
                        </a:rPr>
                        <a:t>.400***</a:t>
                      </a: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a:noFill/>
                    </a:lnB>
                  </a:tcPr>
                </a:tc>
                <a:tc>
                  <a:txBody>
                    <a:bodyPr/>
                    <a:lstStyle/>
                    <a:p>
                      <a:pPr marL="0" marR="0">
                        <a:spcBef>
                          <a:spcPts val="0"/>
                        </a:spcBef>
                        <a:spcAft>
                          <a:spcPts val="0"/>
                        </a:spcAft>
                      </a:pPr>
                      <a:r>
                        <a:rPr lang="en-US" sz="1600">
                          <a:effectLst/>
                          <a:latin typeface="Helvetica" pitchFamily="2" charset="0"/>
                          <a:ea typeface="Times New Roman" panose="02020603050405020304" pitchFamily="18" charset="0"/>
                          <a:cs typeface="Times New Roman" panose="02020603050405020304" pitchFamily="18" charset="0"/>
                        </a:rPr>
                        <a:t>.404</a:t>
                      </a:r>
                    </a:p>
                  </a:txBody>
                  <a:tcPr marL="68580" marR="68580" marT="0" marB="0" anchor="ctr">
                    <a:lnL>
                      <a:noFill/>
                    </a:lnL>
                    <a:lnR>
                      <a:noFill/>
                    </a:lnR>
                    <a:lnT>
                      <a:noFill/>
                    </a:lnT>
                    <a:lnB>
                      <a:noFill/>
                    </a:lnB>
                  </a:tcPr>
                </a:tc>
                <a:extLst>
                  <a:ext uri="{0D108BD9-81ED-4DB2-BD59-A6C34878D82A}">
                    <a16:rowId xmlns:a16="http://schemas.microsoft.com/office/drawing/2014/main" val="2010557897"/>
                  </a:ext>
                </a:extLst>
              </a:tr>
              <a:tr h="42545">
                <a:tc>
                  <a:txBody>
                    <a:bodyPr/>
                    <a:lstStyle/>
                    <a:p>
                      <a:pPr marL="0" marR="0">
                        <a:spcBef>
                          <a:spcPts val="0"/>
                        </a:spcBef>
                        <a:spcAft>
                          <a:spcPts val="0"/>
                        </a:spcAft>
                      </a:pPr>
                      <a:r>
                        <a:rPr lang="en-US" sz="1600">
                          <a:solidFill>
                            <a:srgbClr val="010205"/>
                          </a:solidFill>
                          <a:effectLst/>
                          <a:latin typeface="Helvetica" pitchFamily="2" charset="0"/>
                          <a:ea typeface="Times New Roman" panose="02020603050405020304" pitchFamily="18" charset="0"/>
                          <a:cs typeface="Times New Roman" panose="02020603050405020304" pitchFamily="18" charset="0"/>
                        </a:rPr>
                        <a:t>R2 change</a:t>
                      </a:r>
                      <a:endParaRPr lang="en-US" sz="1600">
                        <a:effectLst/>
                        <a:latin typeface="Helvetica" pitchFamily="2" charset="0"/>
                        <a:ea typeface="Times New Roman" panose="02020603050405020304" pitchFamily="18"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600">
                          <a:effectLst/>
                          <a:latin typeface="Helvetica" pitchFamily="2" charset="0"/>
                          <a:ea typeface="Times New Roman" panose="02020603050405020304" pitchFamily="18" charset="0"/>
                          <a:cs typeface="Times New Roman" panose="02020603050405020304" pitchFamily="18" charset="0"/>
                        </a:rPr>
                        <a:t>.044***</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endParaRPr lang="en-US" sz="1600">
                        <a:effectLst/>
                        <a:latin typeface="Helvetica" pitchFamily="2" charset="0"/>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600" dirty="0">
                          <a:effectLst/>
                          <a:latin typeface="Helvetica" pitchFamily="2" charset="0"/>
                          <a:ea typeface="Times New Roman" panose="02020603050405020304" pitchFamily="18" charset="0"/>
                          <a:cs typeface="Times New Roman" panose="02020603050405020304" pitchFamily="18" charset="0"/>
                        </a:rPr>
                        <a:t>.004</a:t>
                      </a: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2606435"/>
                  </a:ext>
                </a:extLst>
              </a:tr>
            </a:tbl>
          </a:graphicData>
        </a:graphic>
      </p:graphicFrame>
      <p:sp>
        <p:nvSpPr>
          <p:cNvPr id="8" name="Rectangle 7">
            <a:extLst>
              <a:ext uri="{FF2B5EF4-FFF2-40B4-BE49-F238E27FC236}">
                <a16:creationId xmlns:a16="http://schemas.microsoft.com/office/drawing/2014/main" id="{FE414161-296C-6146-AAE9-B917F7A3F056}"/>
              </a:ext>
            </a:extLst>
          </p:cNvPr>
          <p:cNvSpPr/>
          <p:nvPr/>
        </p:nvSpPr>
        <p:spPr>
          <a:xfrm>
            <a:off x="5829301" y="3031065"/>
            <a:ext cx="2603501" cy="3099685"/>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DE89D10-45AD-8545-B5EB-4FA2F61BD675}"/>
              </a:ext>
            </a:extLst>
          </p:cNvPr>
          <p:cNvSpPr/>
          <p:nvPr/>
        </p:nvSpPr>
        <p:spPr>
          <a:xfrm>
            <a:off x="8432802" y="3031065"/>
            <a:ext cx="3127897" cy="3099685"/>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6408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D99413-3C43-0E4C-806C-DD5D75A2D44C}"/>
              </a:ext>
            </a:extLst>
          </p:cNvPr>
          <p:cNvSpPr>
            <a:spLocks noGrp="1"/>
          </p:cNvSpPr>
          <p:nvPr>
            <p:ph type="sldNum" sz="quarter" idx="4"/>
          </p:nvPr>
        </p:nvSpPr>
        <p:spPr/>
        <p:txBody>
          <a:bodyPr/>
          <a:lstStyle/>
          <a:p>
            <a:fld id="{71B84A63-EDA9-B24B-A105-82A949BAB0F8}" type="slidenum">
              <a:rPr lang="en-US" smtClean="0"/>
              <a:pPr/>
              <a:t>24</a:t>
            </a:fld>
            <a:endParaRPr lang="en-US"/>
          </a:p>
        </p:txBody>
      </p:sp>
      <p:sp>
        <p:nvSpPr>
          <p:cNvPr id="3" name="Text Placeholder 2">
            <a:extLst>
              <a:ext uri="{FF2B5EF4-FFF2-40B4-BE49-F238E27FC236}">
                <a16:creationId xmlns:a16="http://schemas.microsoft.com/office/drawing/2014/main" id="{ACFD7179-4319-A743-8A32-C09E7075D940}"/>
              </a:ext>
            </a:extLst>
          </p:cNvPr>
          <p:cNvSpPr>
            <a:spLocks noGrp="1"/>
          </p:cNvSpPr>
          <p:nvPr>
            <p:ph type="body" sz="quarter" idx="15"/>
          </p:nvPr>
        </p:nvSpPr>
        <p:spPr>
          <a:xfrm>
            <a:off x="867297" y="2373817"/>
            <a:ext cx="4643607" cy="2497715"/>
          </a:xfrm>
        </p:spPr>
        <p:txBody>
          <a:bodyPr/>
          <a:lstStyle/>
          <a:p>
            <a:pPr marL="285750" indent="-285750">
              <a:buFont typeface="Arial" panose="020B0604020202020204" pitchFamily="34" charset="0"/>
              <a:buChar char="•"/>
            </a:pPr>
            <a:r>
              <a:rPr lang="en-US" sz="1600" dirty="0"/>
              <a:t>Partial correlations between variables of interest. </a:t>
            </a:r>
          </a:p>
          <a:p>
            <a:pPr marL="285750" indent="-285750">
              <a:buFont typeface="Arial" panose="020B0604020202020204" pitchFamily="34" charset="0"/>
              <a:buChar char="•"/>
            </a:pPr>
            <a:r>
              <a:rPr lang="en-US" sz="1600" dirty="0"/>
              <a:t>Pairwise correlations control for all other variables included in the larger correlation matrix. </a:t>
            </a:r>
          </a:p>
          <a:p>
            <a:pPr marL="285750" indent="-285750">
              <a:buFont typeface="Arial" panose="020B0604020202020204" pitchFamily="34" charset="0"/>
              <a:buChar char="•"/>
            </a:pPr>
            <a:r>
              <a:rPr lang="en-US" sz="1600" dirty="0"/>
              <a:t>P-values are included within the matrix, and strength/direction of the relation, as determined by the R value, are indicated by the background color (red = negative/blue = positive).</a:t>
            </a:r>
          </a:p>
        </p:txBody>
      </p:sp>
      <p:pic>
        <p:nvPicPr>
          <p:cNvPr id="6148" name="Picture 4" descr="https://lh6.googleusercontent.com/Gdy0RSkXhsyOP-DhfUkpBBucWg9DrVhkRIzn6LgNwWUvxxDWxRG21YSHeUm7RMdDk0YWtCbyd6GM92dWnmeQ9rIqFXkYmvvYp93IWWEFM-dVuRFOX4GA2_5s02mgV9k1vep-A7o">
            <a:extLst>
              <a:ext uri="{FF2B5EF4-FFF2-40B4-BE49-F238E27FC236}">
                <a16:creationId xmlns:a16="http://schemas.microsoft.com/office/drawing/2014/main" id="{F68487C3-F9BE-8349-BDA8-1821A40408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21350" y="0"/>
            <a:ext cx="6134100" cy="6134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0357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CBAAFB5-32B2-9043-BA8C-B7B79AF94798}"/>
              </a:ext>
            </a:extLst>
          </p:cNvPr>
          <p:cNvSpPr>
            <a:spLocks noGrp="1"/>
          </p:cNvSpPr>
          <p:nvPr>
            <p:ph type="sldNum" sz="quarter" idx="4"/>
          </p:nvPr>
        </p:nvSpPr>
        <p:spPr/>
        <p:txBody>
          <a:bodyPr/>
          <a:lstStyle/>
          <a:p>
            <a:fld id="{71B84A63-EDA9-B24B-A105-82A949BAB0F8}" type="slidenum">
              <a:rPr lang="en-US" smtClean="0"/>
              <a:pPr/>
              <a:t>3</a:t>
            </a:fld>
            <a:endParaRPr lang="en-US"/>
          </a:p>
        </p:txBody>
      </p:sp>
      <p:pic>
        <p:nvPicPr>
          <p:cNvPr id="8" name="Picture 7" descr="A screenshot of a computer&#10;&#10;Description automatically generated">
            <a:extLst>
              <a:ext uri="{FF2B5EF4-FFF2-40B4-BE49-F238E27FC236}">
                <a16:creationId xmlns:a16="http://schemas.microsoft.com/office/drawing/2014/main" id="{6BCC4FA4-C77C-FB44-893E-13A177F09415}"/>
              </a:ext>
            </a:extLst>
          </p:cNvPr>
          <p:cNvPicPr>
            <a:picLocks noChangeAspect="1"/>
          </p:cNvPicPr>
          <p:nvPr/>
        </p:nvPicPr>
        <p:blipFill>
          <a:blip r:embed="rId3"/>
          <a:stretch>
            <a:fillRect/>
          </a:stretch>
        </p:blipFill>
        <p:spPr>
          <a:xfrm>
            <a:off x="2454878" y="1453190"/>
            <a:ext cx="7585957" cy="3951620"/>
          </a:xfrm>
          <a:prstGeom prst="rect">
            <a:avLst/>
          </a:prstGeom>
        </p:spPr>
      </p:pic>
      <p:sp>
        <p:nvSpPr>
          <p:cNvPr id="9" name="TextBox 8">
            <a:extLst>
              <a:ext uri="{FF2B5EF4-FFF2-40B4-BE49-F238E27FC236}">
                <a16:creationId xmlns:a16="http://schemas.microsoft.com/office/drawing/2014/main" id="{9B900762-FD94-A747-A4EA-25A978859579}"/>
              </a:ext>
            </a:extLst>
          </p:cNvPr>
          <p:cNvSpPr txBox="1"/>
          <p:nvPr/>
        </p:nvSpPr>
        <p:spPr>
          <a:xfrm>
            <a:off x="9597655" y="5925879"/>
            <a:ext cx="3154326" cy="307777"/>
          </a:xfrm>
          <a:prstGeom prst="rect">
            <a:avLst/>
          </a:prstGeom>
          <a:noFill/>
        </p:spPr>
        <p:txBody>
          <a:bodyPr wrap="square" rtlCol="0">
            <a:spAutoFit/>
          </a:bodyPr>
          <a:lstStyle/>
          <a:p>
            <a:r>
              <a:rPr lang="en-US" sz="1400" dirty="0">
                <a:latin typeface="Helvetica" pitchFamily="2" charset="0"/>
              </a:rPr>
              <a:t>Image from Levine et al., 2020</a:t>
            </a:r>
          </a:p>
        </p:txBody>
      </p:sp>
      <p:sp>
        <p:nvSpPr>
          <p:cNvPr id="10" name="Oval 9">
            <a:extLst>
              <a:ext uri="{FF2B5EF4-FFF2-40B4-BE49-F238E27FC236}">
                <a16:creationId xmlns:a16="http://schemas.microsoft.com/office/drawing/2014/main" id="{34B5C9DA-84AB-8443-AC05-D02D210EA37D}"/>
              </a:ext>
            </a:extLst>
          </p:cNvPr>
          <p:cNvSpPr/>
          <p:nvPr/>
        </p:nvSpPr>
        <p:spPr>
          <a:xfrm>
            <a:off x="6974957" y="3274829"/>
            <a:ext cx="418215" cy="1013637"/>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E1422DD-7E42-DC4E-91A8-A6563017EAFF}"/>
              </a:ext>
            </a:extLst>
          </p:cNvPr>
          <p:cNvSpPr/>
          <p:nvPr/>
        </p:nvSpPr>
        <p:spPr>
          <a:xfrm>
            <a:off x="8013404" y="2640419"/>
            <a:ext cx="418215" cy="1648047"/>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617E7A49-70BF-1547-9CDF-16A358B4119E}"/>
              </a:ext>
            </a:extLst>
          </p:cNvPr>
          <p:cNvSpPr/>
          <p:nvPr/>
        </p:nvSpPr>
        <p:spPr>
          <a:xfrm>
            <a:off x="3845441" y="2665229"/>
            <a:ext cx="418215" cy="1623237"/>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B7662AF7-1034-E245-8074-220F85FAE6A5}"/>
              </a:ext>
            </a:extLst>
          </p:cNvPr>
          <p:cNvSpPr/>
          <p:nvPr/>
        </p:nvSpPr>
        <p:spPr>
          <a:xfrm>
            <a:off x="9058940" y="2360428"/>
            <a:ext cx="418215" cy="1928038"/>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AFCFDF36-F955-E240-B3E1-D33B726188C9}"/>
              </a:ext>
            </a:extLst>
          </p:cNvPr>
          <p:cNvSpPr/>
          <p:nvPr/>
        </p:nvSpPr>
        <p:spPr>
          <a:xfrm>
            <a:off x="4876800" y="2055629"/>
            <a:ext cx="418215" cy="2232837"/>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489CEBE-B150-BF4D-968B-211540B65028}"/>
              </a:ext>
            </a:extLst>
          </p:cNvPr>
          <p:cNvSpPr/>
          <p:nvPr/>
        </p:nvSpPr>
        <p:spPr>
          <a:xfrm>
            <a:off x="5915247" y="1832345"/>
            <a:ext cx="418215" cy="2456121"/>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3280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698E611-D135-AC4E-90B3-225BEC782DEE}"/>
              </a:ext>
            </a:extLst>
          </p:cNvPr>
          <p:cNvSpPr>
            <a:spLocks noGrp="1"/>
          </p:cNvSpPr>
          <p:nvPr>
            <p:ph type="sldNum" sz="quarter" idx="4"/>
          </p:nvPr>
        </p:nvSpPr>
        <p:spPr/>
        <p:txBody>
          <a:bodyPr/>
          <a:lstStyle/>
          <a:p>
            <a:fld id="{71B84A63-EDA9-B24B-A105-82A949BAB0F8}" type="slidenum">
              <a:rPr lang="en-US" smtClean="0"/>
              <a:pPr/>
              <a:t>4</a:t>
            </a:fld>
            <a:endParaRPr lang="en-US"/>
          </a:p>
        </p:txBody>
      </p:sp>
      <p:sp>
        <p:nvSpPr>
          <p:cNvPr id="5" name="Rounded Rectangle 4">
            <a:extLst>
              <a:ext uri="{FF2B5EF4-FFF2-40B4-BE49-F238E27FC236}">
                <a16:creationId xmlns:a16="http://schemas.microsoft.com/office/drawing/2014/main" id="{90C4E7EE-F97C-3843-B213-1F76F75AF524}"/>
              </a:ext>
            </a:extLst>
          </p:cNvPr>
          <p:cNvSpPr/>
          <p:nvPr/>
        </p:nvSpPr>
        <p:spPr>
          <a:xfrm>
            <a:off x="804531" y="2757377"/>
            <a:ext cx="2544725" cy="6716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SES</a:t>
            </a:r>
          </a:p>
        </p:txBody>
      </p:sp>
      <p:sp>
        <p:nvSpPr>
          <p:cNvPr id="6" name="Rounded Rectangle 5">
            <a:extLst>
              <a:ext uri="{FF2B5EF4-FFF2-40B4-BE49-F238E27FC236}">
                <a16:creationId xmlns:a16="http://schemas.microsoft.com/office/drawing/2014/main" id="{30DEF083-DFE3-2E49-8024-961FC71E081A}"/>
              </a:ext>
            </a:extLst>
          </p:cNvPr>
          <p:cNvSpPr/>
          <p:nvPr/>
        </p:nvSpPr>
        <p:spPr>
          <a:xfrm>
            <a:off x="8842744" y="2788388"/>
            <a:ext cx="2544725" cy="6716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Achievement Outcomes</a:t>
            </a:r>
          </a:p>
        </p:txBody>
      </p:sp>
      <p:sp>
        <p:nvSpPr>
          <p:cNvPr id="8" name="Rounded Rectangle 7">
            <a:extLst>
              <a:ext uri="{FF2B5EF4-FFF2-40B4-BE49-F238E27FC236}">
                <a16:creationId xmlns:a16="http://schemas.microsoft.com/office/drawing/2014/main" id="{CAE6476F-F0B7-F54D-861F-5825073E5D1C}"/>
              </a:ext>
            </a:extLst>
          </p:cNvPr>
          <p:cNvSpPr/>
          <p:nvPr/>
        </p:nvSpPr>
        <p:spPr>
          <a:xfrm>
            <a:off x="5660066" y="1552353"/>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Helvetica" pitchFamily="2" charset="0"/>
              </a:rPr>
              <a:t>Caregiver Education</a:t>
            </a:r>
          </a:p>
        </p:txBody>
      </p:sp>
      <p:sp>
        <p:nvSpPr>
          <p:cNvPr id="9" name="Rounded Rectangle 8">
            <a:extLst>
              <a:ext uri="{FF2B5EF4-FFF2-40B4-BE49-F238E27FC236}">
                <a16:creationId xmlns:a16="http://schemas.microsoft.com/office/drawing/2014/main" id="{B3F6D54E-61D2-B743-B04A-F11D1B5E5E3D}"/>
              </a:ext>
            </a:extLst>
          </p:cNvPr>
          <p:cNvSpPr/>
          <p:nvPr/>
        </p:nvSpPr>
        <p:spPr>
          <a:xfrm>
            <a:off x="3820633" y="818706"/>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Helvetica" pitchFamily="2" charset="0"/>
              </a:rPr>
              <a:t>Stress</a:t>
            </a:r>
          </a:p>
        </p:txBody>
      </p:sp>
      <p:sp>
        <p:nvSpPr>
          <p:cNvPr id="10" name="Rounded Rectangle 9">
            <a:extLst>
              <a:ext uri="{FF2B5EF4-FFF2-40B4-BE49-F238E27FC236}">
                <a16:creationId xmlns:a16="http://schemas.microsoft.com/office/drawing/2014/main" id="{0AAEA460-8237-314A-B926-4C1073E275EE}"/>
              </a:ext>
            </a:extLst>
          </p:cNvPr>
          <p:cNvSpPr/>
          <p:nvPr/>
        </p:nvSpPr>
        <p:spPr>
          <a:xfrm>
            <a:off x="4543648" y="2507511"/>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Helvetica" pitchFamily="2" charset="0"/>
              </a:rPr>
              <a:t>Access to Resources</a:t>
            </a:r>
          </a:p>
        </p:txBody>
      </p:sp>
      <p:sp>
        <p:nvSpPr>
          <p:cNvPr id="11" name="Rounded Rectangle 10">
            <a:extLst>
              <a:ext uri="{FF2B5EF4-FFF2-40B4-BE49-F238E27FC236}">
                <a16:creationId xmlns:a16="http://schemas.microsoft.com/office/drawing/2014/main" id="{B44719A7-4A69-C741-B526-81B131824088}"/>
              </a:ext>
            </a:extLst>
          </p:cNvPr>
          <p:cNvSpPr/>
          <p:nvPr/>
        </p:nvSpPr>
        <p:spPr>
          <a:xfrm>
            <a:off x="7205331" y="847060"/>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2060"/>
                </a:solidFill>
                <a:latin typeface="Helvetica" pitchFamily="2" charset="0"/>
              </a:rPr>
              <a:t>Home Language Environment</a:t>
            </a:r>
          </a:p>
        </p:txBody>
      </p:sp>
      <p:sp>
        <p:nvSpPr>
          <p:cNvPr id="12" name="Rounded Rectangle 11">
            <a:extLst>
              <a:ext uri="{FF2B5EF4-FFF2-40B4-BE49-F238E27FC236}">
                <a16:creationId xmlns:a16="http://schemas.microsoft.com/office/drawing/2014/main" id="{16CC82F0-7885-784F-8414-F227AF164293}"/>
              </a:ext>
            </a:extLst>
          </p:cNvPr>
          <p:cNvSpPr/>
          <p:nvPr/>
        </p:nvSpPr>
        <p:spPr>
          <a:xfrm>
            <a:off x="3820633" y="3524693"/>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Helvetica" pitchFamily="2" charset="0"/>
              </a:rPr>
              <a:t>Math Skill</a:t>
            </a:r>
          </a:p>
        </p:txBody>
      </p:sp>
      <p:sp>
        <p:nvSpPr>
          <p:cNvPr id="13" name="Rounded Rectangle 12">
            <a:extLst>
              <a:ext uri="{FF2B5EF4-FFF2-40B4-BE49-F238E27FC236}">
                <a16:creationId xmlns:a16="http://schemas.microsoft.com/office/drawing/2014/main" id="{C5B39FFF-9308-A34E-890A-147BE56D8F61}"/>
              </a:ext>
            </a:extLst>
          </p:cNvPr>
          <p:cNvSpPr/>
          <p:nvPr/>
        </p:nvSpPr>
        <p:spPr>
          <a:xfrm>
            <a:off x="4986669" y="4556051"/>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Helvetica" pitchFamily="2" charset="0"/>
              </a:rPr>
              <a:t>Nutrition</a:t>
            </a:r>
          </a:p>
        </p:txBody>
      </p:sp>
      <p:sp>
        <p:nvSpPr>
          <p:cNvPr id="14" name="Rounded Rectangle 13">
            <a:extLst>
              <a:ext uri="{FF2B5EF4-FFF2-40B4-BE49-F238E27FC236}">
                <a16:creationId xmlns:a16="http://schemas.microsoft.com/office/drawing/2014/main" id="{4E4DD4A6-3045-C645-9E0B-F4328EFFF210}"/>
              </a:ext>
            </a:extLst>
          </p:cNvPr>
          <p:cNvSpPr/>
          <p:nvPr/>
        </p:nvSpPr>
        <p:spPr>
          <a:xfrm>
            <a:off x="6687879" y="2904459"/>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Helvetica" pitchFamily="2" charset="0"/>
              </a:rPr>
              <a:t>Reading Ability</a:t>
            </a:r>
          </a:p>
        </p:txBody>
      </p:sp>
      <p:sp>
        <p:nvSpPr>
          <p:cNvPr id="15" name="Rounded Rectangle 14">
            <a:extLst>
              <a:ext uri="{FF2B5EF4-FFF2-40B4-BE49-F238E27FC236}">
                <a16:creationId xmlns:a16="http://schemas.microsoft.com/office/drawing/2014/main" id="{774134F2-4236-9446-BA9F-E15189377A01}"/>
              </a:ext>
            </a:extLst>
          </p:cNvPr>
          <p:cNvSpPr/>
          <p:nvPr/>
        </p:nvSpPr>
        <p:spPr>
          <a:xfrm>
            <a:off x="7297479" y="3889669"/>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Helvetica" pitchFamily="2" charset="0"/>
              </a:rPr>
              <a:t>Parental Sensitivity</a:t>
            </a:r>
          </a:p>
        </p:txBody>
      </p:sp>
      <p:sp>
        <p:nvSpPr>
          <p:cNvPr id="16" name="Rounded Rectangle 15">
            <a:extLst>
              <a:ext uri="{FF2B5EF4-FFF2-40B4-BE49-F238E27FC236}">
                <a16:creationId xmlns:a16="http://schemas.microsoft.com/office/drawing/2014/main" id="{D64B9707-2AA2-F64D-8BA0-C83CD8C9EBE5}"/>
              </a:ext>
            </a:extLst>
          </p:cNvPr>
          <p:cNvSpPr/>
          <p:nvPr/>
        </p:nvSpPr>
        <p:spPr>
          <a:xfrm>
            <a:off x="7556204" y="5374612"/>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Helvetica" pitchFamily="2" charset="0"/>
              </a:rPr>
              <a:t>Child Care Quality</a:t>
            </a:r>
          </a:p>
        </p:txBody>
      </p:sp>
      <p:sp>
        <p:nvSpPr>
          <p:cNvPr id="17" name="Rounded Rectangle 16">
            <a:extLst>
              <a:ext uri="{FF2B5EF4-FFF2-40B4-BE49-F238E27FC236}">
                <a16:creationId xmlns:a16="http://schemas.microsoft.com/office/drawing/2014/main" id="{A96AFD45-8B9B-C949-95CC-A770988E9EB8}"/>
              </a:ext>
            </a:extLst>
          </p:cNvPr>
          <p:cNvSpPr/>
          <p:nvPr/>
        </p:nvSpPr>
        <p:spPr>
          <a:xfrm>
            <a:off x="3349256" y="5374611"/>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Helvetica" pitchFamily="2" charset="0"/>
              </a:rPr>
              <a:t>Vocabulary Knowledge</a:t>
            </a:r>
          </a:p>
        </p:txBody>
      </p:sp>
    </p:spTree>
    <p:extLst>
      <p:ext uri="{BB962C8B-B14F-4D97-AF65-F5344CB8AC3E}">
        <p14:creationId xmlns:p14="http://schemas.microsoft.com/office/powerpoint/2010/main" val="2281844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698E611-D135-AC4E-90B3-225BEC782DEE}"/>
              </a:ext>
            </a:extLst>
          </p:cNvPr>
          <p:cNvSpPr>
            <a:spLocks noGrp="1"/>
          </p:cNvSpPr>
          <p:nvPr>
            <p:ph type="sldNum" sz="quarter" idx="4"/>
          </p:nvPr>
        </p:nvSpPr>
        <p:spPr/>
        <p:txBody>
          <a:bodyPr/>
          <a:lstStyle/>
          <a:p>
            <a:fld id="{71B84A63-EDA9-B24B-A105-82A949BAB0F8}" type="slidenum">
              <a:rPr lang="en-US" smtClean="0"/>
              <a:pPr/>
              <a:t>5</a:t>
            </a:fld>
            <a:endParaRPr lang="en-US"/>
          </a:p>
        </p:txBody>
      </p:sp>
      <p:sp>
        <p:nvSpPr>
          <p:cNvPr id="5" name="Rounded Rectangle 4">
            <a:extLst>
              <a:ext uri="{FF2B5EF4-FFF2-40B4-BE49-F238E27FC236}">
                <a16:creationId xmlns:a16="http://schemas.microsoft.com/office/drawing/2014/main" id="{90C4E7EE-F97C-3843-B213-1F76F75AF524}"/>
              </a:ext>
            </a:extLst>
          </p:cNvPr>
          <p:cNvSpPr/>
          <p:nvPr/>
        </p:nvSpPr>
        <p:spPr>
          <a:xfrm>
            <a:off x="804531" y="2757377"/>
            <a:ext cx="2544725" cy="6716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SES</a:t>
            </a:r>
          </a:p>
        </p:txBody>
      </p:sp>
      <p:sp>
        <p:nvSpPr>
          <p:cNvPr id="6" name="Rounded Rectangle 5">
            <a:extLst>
              <a:ext uri="{FF2B5EF4-FFF2-40B4-BE49-F238E27FC236}">
                <a16:creationId xmlns:a16="http://schemas.microsoft.com/office/drawing/2014/main" id="{30DEF083-DFE3-2E49-8024-961FC71E081A}"/>
              </a:ext>
            </a:extLst>
          </p:cNvPr>
          <p:cNvSpPr/>
          <p:nvPr/>
        </p:nvSpPr>
        <p:spPr>
          <a:xfrm>
            <a:off x="8842744" y="2788388"/>
            <a:ext cx="2544725" cy="6716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Language Learning</a:t>
            </a:r>
          </a:p>
        </p:txBody>
      </p:sp>
      <p:sp>
        <p:nvSpPr>
          <p:cNvPr id="11" name="Rounded Rectangle 10">
            <a:extLst>
              <a:ext uri="{FF2B5EF4-FFF2-40B4-BE49-F238E27FC236}">
                <a16:creationId xmlns:a16="http://schemas.microsoft.com/office/drawing/2014/main" id="{B44719A7-4A69-C741-B526-81B131824088}"/>
              </a:ext>
            </a:extLst>
          </p:cNvPr>
          <p:cNvSpPr/>
          <p:nvPr/>
        </p:nvSpPr>
        <p:spPr>
          <a:xfrm>
            <a:off x="7205331" y="847060"/>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2060"/>
                </a:solidFill>
                <a:latin typeface="Helvetica" pitchFamily="2" charset="0"/>
              </a:rPr>
              <a:t>Home Language Environment</a:t>
            </a:r>
          </a:p>
        </p:txBody>
      </p:sp>
      <p:sp>
        <p:nvSpPr>
          <p:cNvPr id="14" name="Rounded Rectangle 13">
            <a:extLst>
              <a:ext uri="{FF2B5EF4-FFF2-40B4-BE49-F238E27FC236}">
                <a16:creationId xmlns:a16="http://schemas.microsoft.com/office/drawing/2014/main" id="{4E4DD4A6-3045-C645-9E0B-F4328EFFF210}"/>
              </a:ext>
            </a:extLst>
          </p:cNvPr>
          <p:cNvSpPr/>
          <p:nvPr/>
        </p:nvSpPr>
        <p:spPr>
          <a:xfrm>
            <a:off x="6687879" y="2904459"/>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Helvetica" pitchFamily="2" charset="0"/>
              </a:rPr>
              <a:t>Reading Ability</a:t>
            </a:r>
          </a:p>
        </p:txBody>
      </p:sp>
      <p:sp>
        <p:nvSpPr>
          <p:cNvPr id="17" name="Rounded Rectangle 16">
            <a:extLst>
              <a:ext uri="{FF2B5EF4-FFF2-40B4-BE49-F238E27FC236}">
                <a16:creationId xmlns:a16="http://schemas.microsoft.com/office/drawing/2014/main" id="{A96AFD45-8B9B-C949-95CC-A770988E9EB8}"/>
              </a:ext>
            </a:extLst>
          </p:cNvPr>
          <p:cNvSpPr/>
          <p:nvPr/>
        </p:nvSpPr>
        <p:spPr>
          <a:xfrm>
            <a:off x="3349256" y="5374611"/>
            <a:ext cx="1637413" cy="499731"/>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Helvetica" pitchFamily="2" charset="0"/>
              </a:rPr>
              <a:t>Vocabulary Knowledge</a:t>
            </a:r>
          </a:p>
        </p:txBody>
      </p:sp>
    </p:spTree>
    <p:extLst>
      <p:ext uri="{BB962C8B-B14F-4D97-AF65-F5344CB8AC3E}">
        <p14:creationId xmlns:p14="http://schemas.microsoft.com/office/powerpoint/2010/main" val="1068765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1" nodeType="clickEffect">
                                  <p:stCondLst>
                                    <p:cond delay="0"/>
                                  </p:stCondLst>
                                  <p:childTnLst>
                                    <p:animMotion origin="layout" path="M 0 0 L -0.15755 0.05371 " pathEditMode="relative" ptsTypes="AA">
                                      <p:cBhvr>
                                        <p:cTn id="14" dur="2000" fill="hold"/>
                                        <p:tgtEl>
                                          <p:spTgt spid="11"/>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grpId="1" nodeType="clickEffect">
                                  <p:stCondLst>
                                    <p:cond delay="0"/>
                                  </p:stCondLst>
                                  <p:childTnLst>
                                    <p:animMotion origin="layout" path="M 5E-6 -3.7037E-6 L -0.11563 -0.05787 " pathEditMode="relative" rAng="0" ptsTypes="AA">
                                      <p:cBhvr>
                                        <p:cTn id="18" dur="2000" fill="hold"/>
                                        <p:tgtEl>
                                          <p:spTgt spid="14"/>
                                        </p:tgtEl>
                                        <p:attrNameLst>
                                          <p:attrName>ppt_x</p:attrName>
                                          <p:attrName>ppt_y</p:attrName>
                                        </p:attrNameLst>
                                      </p:cBhvr>
                                      <p:rCtr x="-5781" y="-2894"/>
                                    </p:animMotion>
                                  </p:childTnLst>
                                </p:cTn>
                              </p:par>
                            </p:childTnLst>
                          </p:cTn>
                        </p:par>
                      </p:childTnLst>
                    </p:cTn>
                  </p:par>
                  <p:par>
                    <p:cTn id="19" fill="hold">
                      <p:stCondLst>
                        <p:cond delay="indefinite"/>
                      </p:stCondLst>
                      <p:childTnLst>
                        <p:par>
                          <p:cTn id="20" fill="hold">
                            <p:stCondLst>
                              <p:cond delay="0"/>
                            </p:stCondLst>
                            <p:childTnLst>
                              <p:par>
                                <p:cTn id="21" presetID="0" presetClass="path" presetSubtype="0" accel="50000" decel="50000" fill="hold" grpId="1" nodeType="clickEffect">
                                  <p:stCondLst>
                                    <p:cond delay="0"/>
                                  </p:stCondLst>
                                  <p:childTnLst>
                                    <p:animMotion origin="layout" path="M 0 0 L 0.15872 -0.19653 " pathEditMode="relative" ptsTypes="AA">
                                      <p:cBhvr>
                                        <p:cTn id="22" dur="2000" fill="hold"/>
                                        <p:tgtEl>
                                          <p:spTgt spid="1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4" grpId="0" animBg="1"/>
      <p:bldP spid="14" grpId="1" animBg="1"/>
      <p:bldP spid="17" grpId="0" animBg="1"/>
      <p:bldP spid="17"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1D2368-2D76-1B44-B8B1-EC7D55C2BDB9}"/>
              </a:ext>
            </a:extLst>
          </p:cNvPr>
          <p:cNvSpPr>
            <a:spLocks noGrp="1"/>
          </p:cNvSpPr>
          <p:nvPr>
            <p:ph type="sldNum" sz="quarter" idx="4"/>
          </p:nvPr>
        </p:nvSpPr>
        <p:spPr/>
        <p:txBody>
          <a:bodyPr/>
          <a:lstStyle/>
          <a:p>
            <a:fld id="{71B84A63-EDA9-B24B-A105-82A949BAB0F8}" type="slidenum">
              <a:rPr lang="en-US" smtClean="0"/>
              <a:pPr/>
              <a:t>6</a:t>
            </a:fld>
            <a:endParaRPr lang="en-US"/>
          </a:p>
        </p:txBody>
      </p:sp>
      <p:sp>
        <p:nvSpPr>
          <p:cNvPr id="3" name="Text Placeholder 2">
            <a:extLst>
              <a:ext uri="{FF2B5EF4-FFF2-40B4-BE49-F238E27FC236}">
                <a16:creationId xmlns:a16="http://schemas.microsoft.com/office/drawing/2014/main" id="{36F87D9C-5409-3D44-AF21-B89853F317B4}"/>
              </a:ext>
            </a:extLst>
          </p:cNvPr>
          <p:cNvSpPr>
            <a:spLocks noGrp="1"/>
          </p:cNvSpPr>
          <p:nvPr>
            <p:ph type="body" sz="quarter" idx="15"/>
          </p:nvPr>
        </p:nvSpPr>
        <p:spPr>
          <a:xfrm>
            <a:off x="918097" y="2539585"/>
            <a:ext cx="4643607" cy="2497715"/>
          </a:xfrm>
        </p:spPr>
        <p:txBody>
          <a:bodyPr/>
          <a:lstStyle/>
          <a:p>
            <a:r>
              <a:rPr lang="en-US" sz="2000" b="1" u="sng" dirty="0"/>
              <a:t>Home Language Environment</a:t>
            </a:r>
          </a:p>
          <a:p>
            <a:pPr marL="171450" indent="-171450">
              <a:lnSpc>
                <a:spcPct val="100000"/>
              </a:lnSpc>
              <a:buFont typeface="Arial" panose="020B0604020202020204" pitchFamily="34" charset="0"/>
              <a:buChar char="•"/>
            </a:pPr>
            <a:r>
              <a:rPr lang="en-US" sz="2000" dirty="0"/>
              <a:t>Better quantity and quality of language input are related to higher levels of parental education </a:t>
            </a:r>
            <a:r>
              <a:rPr lang="en-US" sz="1400" dirty="0"/>
              <a:t>(Pace et al., 2017; </a:t>
            </a:r>
            <a:r>
              <a:rPr lang="en-US" sz="1400" dirty="0" err="1"/>
              <a:t>Huttenlocher</a:t>
            </a:r>
            <a:r>
              <a:rPr lang="en-US" sz="1400" dirty="0"/>
              <a:t> et al., 2010; Hoff, 2003). </a:t>
            </a:r>
          </a:p>
          <a:p>
            <a:pPr marL="171450" indent="-171450">
              <a:lnSpc>
                <a:spcPct val="100000"/>
              </a:lnSpc>
              <a:buFont typeface="Arial" panose="020B0604020202020204" pitchFamily="34" charset="0"/>
              <a:buChar char="•"/>
            </a:pPr>
            <a:r>
              <a:rPr lang="en-US" sz="2000" dirty="0"/>
              <a:t>Home literacy environment also matters </a:t>
            </a:r>
            <a:r>
              <a:rPr lang="en-US" sz="1400" dirty="0"/>
              <a:t>(Hutton et al., 2015; 2017)</a:t>
            </a:r>
            <a:r>
              <a:rPr lang="en-US" sz="2000" dirty="0"/>
              <a:t>:</a:t>
            </a:r>
          </a:p>
          <a:p>
            <a:pPr marL="857250" lvl="1" indent="-171450">
              <a:buFont typeface="Arial" panose="020B0604020202020204" pitchFamily="34" charset="0"/>
              <a:buChar char="•"/>
            </a:pPr>
            <a:r>
              <a:rPr lang="en-US" sz="2000" dirty="0">
                <a:latin typeface="Helvetica" pitchFamily="2" charset="0"/>
              </a:rPr>
              <a:t>Children from lower SES homes own fewer books and engage in fewer reading experiences</a:t>
            </a:r>
          </a:p>
          <a:p>
            <a:pPr marL="857250" lvl="1" indent="-171450">
              <a:buFont typeface="Arial" panose="020B0604020202020204" pitchFamily="34" charset="0"/>
              <a:buChar char="•"/>
            </a:pPr>
            <a:r>
              <a:rPr lang="en-US" sz="2000" dirty="0">
                <a:latin typeface="Helvetica" pitchFamily="2" charset="0"/>
              </a:rPr>
              <a:t>Disadvantageous for existing linguistic knowledge</a:t>
            </a:r>
          </a:p>
          <a:p>
            <a:pPr lvl="1" indent="0">
              <a:buNone/>
            </a:pPr>
            <a:r>
              <a:rPr lang="en-US" sz="1400" dirty="0"/>
              <a:t>(Luo et al., under review; </a:t>
            </a:r>
            <a:r>
              <a:rPr lang="en-US" sz="1400" dirty="0" err="1"/>
              <a:t>Froiland</a:t>
            </a:r>
            <a:r>
              <a:rPr lang="en-US" sz="1400" dirty="0"/>
              <a:t>, Powell, Diamond, &amp; Son, 2013; Mol &amp; Bus, 2011; </a:t>
            </a:r>
            <a:r>
              <a:rPr lang="en-US" sz="1400" dirty="0" err="1"/>
              <a:t>Farver</a:t>
            </a:r>
            <a:r>
              <a:rPr lang="en-US" sz="1400" dirty="0"/>
              <a:t> et al., 2006)</a:t>
            </a:r>
            <a:endParaRPr lang="en-US" sz="1400" dirty="0">
              <a:latin typeface="Helvetica" pitchFamily="2" charset="0"/>
            </a:endParaRPr>
          </a:p>
          <a:p>
            <a:pPr marL="857250" lvl="1" indent="-171450">
              <a:buFont typeface="Arial" panose="020B0604020202020204" pitchFamily="34" charset="0"/>
              <a:buChar char="•"/>
            </a:pPr>
            <a:endParaRPr lang="en-US" sz="2000" dirty="0"/>
          </a:p>
        </p:txBody>
      </p:sp>
      <p:pic>
        <p:nvPicPr>
          <p:cNvPr id="11" name="Picture 10" descr="A child sitting in a field&#10;&#10;Description automatically generated">
            <a:extLst>
              <a:ext uri="{FF2B5EF4-FFF2-40B4-BE49-F238E27FC236}">
                <a16:creationId xmlns:a16="http://schemas.microsoft.com/office/drawing/2014/main" id="{68CC5130-9CCA-E24B-927A-6665E82C1F2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192589" y="1219287"/>
            <a:ext cx="5403987" cy="3594161"/>
          </a:xfrm>
          <a:prstGeom prst="rect">
            <a:avLst/>
          </a:prstGeom>
        </p:spPr>
      </p:pic>
    </p:spTree>
    <p:extLst>
      <p:ext uri="{BB962C8B-B14F-4D97-AF65-F5344CB8AC3E}">
        <p14:creationId xmlns:p14="http://schemas.microsoft.com/office/powerpoint/2010/main" val="892662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A27201D-75F8-B947-9F80-FF8655CC74D8}"/>
              </a:ext>
            </a:extLst>
          </p:cNvPr>
          <p:cNvSpPr>
            <a:spLocks noGrp="1"/>
          </p:cNvSpPr>
          <p:nvPr>
            <p:ph type="sldNum" sz="quarter" idx="4"/>
          </p:nvPr>
        </p:nvSpPr>
        <p:spPr/>
        <p:txBody>
          <a:bodyPr/>
          <a:lstStyle/>
          <a:p>
            <a:fld id="{71B84A63-EDA9-B24B-A105-82A949BAB0F8}" type="slidenum">
              <a:rPr lang="en-US" smtClean="0"/>
              <a:pPr/>
              <a:t>7</a:t>
            </a:fld>
            <a:endParaRPr lang="en-US"/>
          </a:p>
        </p:txBody>
      </p:sp>
      <p:sp>
        <p:nvSpPr>
          <p:cNvPr id="3" name="Text Placeholder 2">
            <a:extLst>
              <a:ext uri="{FF2B5EF4-FFF2-40B4-BE49-F238E27FC236}">
                <a16:creationId xmlns:a16="http://schemas.microsoft.com/office/drawing/2014/main" id="{A789E8C3-FB9C-DF4F-B21D-E509CFDB2B38}"/>
              </a:ext>
            </a:extLst>
          </p:cNvPr>
          <p:cNvSpPr>
            <a:spLocks noGrp="1"/>
          </p:cNvSpPr>
          <p:nvPr>
            <p:ph type="body" sz="quarter" idx="15"/>
          </p:nvPr>
        </p:nvSpPr>
        <p:spPr>
          <a:xfrm>
            <a:off x="463216" y="2180142"/>
            <a:ext cx="4643607" cy="2497715"/>
          </a:xfrm>
        </p:spPr>
        <p:txBody>
          <a:bodyPr/>
          <a:lstStyle/>
          <a:p>
            <a:r>
              <a:rPr lang="en-US" sz="2000" b="1" u="sng" dirty="0">
                <a:latin typeface="Helvetica" pitchFamily="2" charset="0"/>
              </a:rPr>
              <a:t>Reading Ability and Vocabulary Knowledge</a:t>
            </a:r>
          </a:p>
          <a:p>
            <a:pPr marL="342900" indent="-342900">
              <a:lnSpc>
                <a:spcPct val="100000"/>
              </a:lnSpc>
              <a:buFont typeface="Arial" panose="020B0604020202020204" pitchFamily="34" charset="0"/>
              <a:buChar char="•"/>
            </a:pPr>
            <a:r>
              <a:rPr lang="en-US" sz="2000" dirty="0"/>
              <a:t>Growth in these scaffold a deeper understanding of word meanings and ease sentence comprehension </a:t>
            </a:r>
            <a:r>
              <a:rPr lang="en-US" sz="1400" dirty="0"/>
              <a:t>(Luo et al., under review; Hill &amp; </a:t>
            </a:r>
            <a:r>
              <a:rPr lang="en-US" sz="1400" dirty="0" err="1"/>
              <a:t>Wagovich</a:t>
            </a:r>
            <a:r>
              <a:rPr lang="en-US" sz="1400" dirty="0"/>
              <a:t>, 2020; Maguire, et al., 2018; Hill et al., 2017; </a:t>
            </a:r>
            <a:r>
              <a:rPr lang="en-US" sz="1400" dirty="0" err="1"/>
              <a:t>Weisleder</a:t>
            </a:r>
            <a:r>
              <a:rPr lang="en-US" sz="1400" dirty="0"/>
              <a:t> &amp; Fernald, 2013; Cain, Oakhill, &amp; </a:t>
            </a:r>
            <a:r>
              <a:rPr lang="en-US" sz="1400" dirty="0" err="1"/>
              <a:t>Elbro</a:t>
            </a:r>
            <a:r>
              <a:rPr lang="en-US" sz="1400" dirty="0"/>
              <a:t>, 2003).</a:t>
            </a:r>
          </a:p>
          <a:p>
            <a:pPr marL="342900" indent="-342900">
              <a:lnSpc>
                <a:spcPct val="100000"/>
              </a:lnSpc>
              <a:buFont typeface="Arial" panose="020B0604020202020204" pitchFamily="34" charset="0"/>
              <a:buChar char="•"/>
            </a:pPr>
            <a:r>
              <a:rPr lang="en-US" sz="2000" dirty="0">
                <a:latin typeface="Helvetica" pitchFamily="2" charset="0"/>
              </a:rPr>
              <a:t>Word learning is most affected by poor reading AND vocabulary </a:t>
            </a:r>
            <a:r>
              <a:rPr lang="en-US" sz="1400" dirty="0"/>
              <a:t>(Cain, Oakhill &amp; Lemmon, 2004). </a:t>
            </a:r>
            <a:endParaRPr lang="en-US" sz="1400" dirty="0">
              <a:latin typeface="Helvetica" pitchFamily="2" charset="0"/>
            </a:endParaRPr>
          </a:p>
        </p:txBody>
      </p:sp>
      <p:graphicFrame>
        <p:nvGraphicFramePr>
          <p:cNvPr id="8" name="Chart 7">
            <a:extLst>
              <a:ext uri="{FF2B5EF4-FFF2-40B4-BE49-F238E27FC236}">
                <a16:creationId xmlns:a16="http://schemas.microsoft.com/office/drawing/2014/main" id="{9FBC430D-CE2F-DD43-A1E4-8CFB5645937E}"/>
              </a:ext>
            </a:extLst>
          </p:cNvPr>
          <p:cNvGraphicFramePr>
            <a:graphicFrameLocks/>
          </p:cNvGraphicFramePr>
          <p:nvPr>
            <p:extLst>
              <p:ext uri="{D42A27DB-BD31-4B8C-83A1-F6EECF244321}">
                <p14:modId xmlns:p14="http://schemas.microsoft.com/office/powerpoint/2010/main" val="83281764"/>
              </p:ext>
            </p:extLst>
          </p:nvPr>
        </p:nvGraphicFramePr>
        <p:xfrm>
          <a:off x="5411623" y="1443559"/>
          <a:ext cx="6654045" cy="3970882"/>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5A8B9CB1-7D2E-6F43-8BA2-590FCFAACA43}"/>
              </a:ext>
            </a:extLst>
          </p:cNvPr>
          <p:cNvSpPr txBox="1"/>
          <p:nvPr/>
        </p:nvSpPr>
        <p:spPr>
          <a:xfrm>
            <a:off x="6480984" y="5855111"/>
            <a:ext cx="5715026" cy="307777"/>
          </a:xfrm>
          <a:prstGeom prst="rect">
            <a:avLst/>
          </a:prstGeom>
          <a:noFill/>
        </p:spPr>
        <p:txBody>
          <a:bodyPr wrap="none" rtlCol="0">
            <a:spAutoFit/>
          </a:bodyPr>
          <a:lstStyle/>
          <a:p>
            <a:r>
              <a:rPr lang="en-US" sz="1400" dirty="0">
                <a:solidFill>
                  <a:schemeClr val="tx2"/>
                </a:solidFill>
                <a:latin typeface="Helvetica" pitchFamily="2" charset="0"/>
              </a:rPr>
              <a:t>Chart is an adaptation of results from Cain, Oakhill &amp; Lemmon (2004) </a:t>
            </a:r>
          </a:p>
        </p:txBody>
      </p:sp>
    </p:spTree>
    <p:extLst>
      <p:ext uri="{BB962C8B-B14F-4D97-AF65-F5344CB8AC3E}">
        <p14:creationId xmlns:p14="http://schemas.microsoft.com/office/powerpoint/2010/main" val="2559486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A27201D-75F8-B947-9F80-FF8655CC74D8}"/>
              </a:ext>
            </a:extLst>
          </p:cNvPr>
          <p:cNvSpPr>
            <a:spLocks noGrp="1"/>
          </p:cNvSpPr>
          <p:nvPr>
            <p:ph type="sldNum" sz="quarter" idx="4"/>
          </p:nvPr>
        </p:nvSpPr>
        <p:spPr/>
        <p:txBody>
          <a:bodyPr/>
          <a:lstStyle/>
          <a:p>
            <a:fld id="{71B84A63-EDA9-B24B-A105-82A949BAB0F8}" type="slidenum">
              <a:rPr lang="en-US" smtClean="0"/>
              <a:pPr/>
              <a:t>8</a:t>
            </a:fld>
            <a:endParaRPr lang="en-US"/>
          </a:p>
        </p:txBody>
      </p:sp>
      <p:sp>
        <p:nvSpPr>
          <p:cNvPr id="3" name="Text Placeholder 2">
            <a:extLst>
              <a:ext uri="{FF2B5EF4-FFF2-40B4-BE49-F238E27FC236}">
                <a16:creationId xmlns:a16="http://schemas.microsoft.com/office/drawing/2014/main" id="{A789E8C3-FB9C-DF4F-B21D-E509CFDB2B38}"/>
              </a:ext>
            </a:extLst>
          </p:cNvPr>
          <p:cNvSpPr>
            <a:spLocks noGrp="1"/>
          </p:cNvSpPr>
          <p:nvPr>
            <p:ph type="body" sz="quarter" idx="15"/>
          </p:nvPr>
        </p:nvSpPr>
        <p:spPr>
          <a:xfrm>
            <a:off x="463216" y="1924822"/>
            <a:ext cx="4643607" cy="2497715"/>
          </a:xfrm>
        </p:spPr>
        <p:txBody>
          <a:bodyPr/>
          <a:lstStyle/>
          <a:p>
            <a:r>
              <a:rPr lang="en-US" sz="2000" b="1" u="sng" dirty="0">
                <a:latin typeface="Helvetica" pitchFamily="2" charset="0"/>
              </a:rPr>
              <a:t>Reading Ability and Vocabulary Knowledge</a:t>
            </a:r>
          </a:p>
          <a:p>
            <a:pPr marL="342900" indent="-342900">
              <a:lnSpc>
                <a:spcPct val="100000"/>
              </a:lnSpc>
              <a:buFont typeface="Arial" panose="020B0604020202020204" pitchFamily="34" charset="0"/>
              <a:buChar char="•"/>
            </a:pPr>
            <a:r>
              <a:rPr lang="en-US" sz="2000" dirty="0"/>
              <a:t>Vocabulary knowledge has also been shown to mediate SES-related gaps in word learning ability </a:t>
            </a:r>
            <a:r>
              <a:rPr lang="en-US" sz="1400" dirty="0"/>
              <a:t>(Maguire et al., 2018)</a:t>
            </a:r>
            <a:endParaRPr lang="en-US" sz="1400" dirty="0">
              <a:latin typeface="Helvetica" pitchFamily="2" charset="0"/>
            </a:endParaRPr>
          </a:p>
        </p:txBody>
      </p:sp>
      <p:sp>
        <p:nvSpPr>
          <p:cNvPr id="9" name="TextBox 8">
            <a:extLst>
              <a:ext uri="{FF2B5EF4-FFF2-40B4-BE49-F238E27FC236}">
                <a16:creationId xmlns:a16="http://schemas.microsoft.com/office/drawing/2014/main" id="{5A8B9CB1-7D2E-6F43-8BA2-590FCFAACA43}"/>
              </a:ext>
            </a:extLst>
          </p:cNvPr>
          <p:cNvSpPr txBox="1"/>
          <p:nvPr/>
        </p:nvSpPr>
        <p:spPr>
          <a:xfrm>
            <a:off x="9400674" y="5855111"/>
            <a:ext cx="2787943" cy="307777"/>
          </a:xfrm>
          <a:prstGeom prst="rect">
            <a:avLst/>
          </a:prstGeom>
          <a:noFill/>
        </p:spPr>
        <p:txBody>
          <a:bodyPr wrap="none" rtlCol="0">
            <a:spAutoFit/>
          </a:bodyPr>
          <a:lstStyle/>
          <a:p>
            <a:r>
              <a:rPr lang="en-US" sz="1400" dirty="0">
                <a:solidFill>
                  <a:schemeClr val="tx2"/>
                </a:solidFill>
                <a:latin typeface="Helvetica" pitchFamily="2" charset="0"/>
              </a:rPr>
              <a:t>Image from Maguire et al. (2018)</a:t>
            </a:r>
          </a:p>
        </p:txBody>
      </p:sp>
      <p:pic>
        <p:nvPicPr>
          <p:cNvPr id="5" name="Picture 4" descr="A close up of a map&#10;&#10;Description automatically generated">
            <a:extLst>
              <a:ext uri="{FF2B5EF4-FFF2-40B4-BE49-F238E27FC236}">
                <a16:creationId xmlns:a16="http://schemas.microsoft.com/office/drawing/2014/main" id="{241539E0-566F-6A48-85E2-5E860E01C228}"/>
              </a:ext>
            </a:extLst>
          </p:cNvPr>
          <p:cNvPicPr>
            <a:picLocks noChangeAspect="1"/>
          </p:cNvPicPr>
          <p:nvPr/>
        </p:nvPicPr>
        <p:blipFill>
          <a:blip r:embed="rId3"/>
          <a:stretch>
            <a:fillRect/>
          </a:stretch>
        </p:blipFill>
        <p:spPr>
          <a:xfrm>
            <a:off x="5106823" y="1277899"/>
            <a:ext cx="7143216" cy="3791560"/>
          </a:xfrm>
          <a:prstGeom prst="rect">
            <a:avLst/>
          </a:prstGeom>
        </p:spPr>
      </p:pic>
      <p:sp>
        <p:nvSpPr>
          <p:cNvPr id="6" name="Oval 5">
            <a:extLst>
              <a:ext uri="{FF2B5EF4-FFF2-40B4-BE49-F238E27FC236}">
                <a16:creationId xmlns:a16="http://schemas.microsoft.com/office/drawing/2014/main" id="{C1D45EF9-0BEA-3C4D-9312-B1CE281D4395}"/>
              </a:ext>
            </a:extLst>
          </p:cNvPr>
          <p:cNvSpPr/>
          <p:nvPr/>
        </p:nvSpPr>
        <p:spPr>
          <a:xfrm>
            <a:off x="7668126" y="1459832"/>
            <a:ext cx="1732548" cy="930442"/>
          </a:xfrm>
          <a:prstGeom prst="ellipse">
            <a:avLst/>
          </a:prstGeom>
          <a:noFill/>
          <a:ln w="3810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503443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87E930E-498E-A44B-819B-AA94D3A3C1DD}"/>
              </a:ext>
            </a:extLst>
          </p:cNvPr>
          <p:cNvSpPr>
            <a:spLocks noGrp="1"/>
          </p:cNvSpPr>
          <p:nvPr>
            <p:ph type="sldNum" sz="quarter" idx="4"/>
          </p:nvPr>
        </p:nvSpPr>
        <p:spPr/>
        <p:txBody>
          <a:bodyPr/>
          <a:lstStyle/>
          <a:p>
            <a:fld id="{71B84A63-EDA9-B24B-A105-82A949BAB0F8}" type="slidenum">
              <a:rPr lang="en-US" smtClean="0"/>
              <a:pPr/>
              <a:t>9</a:t>
            </a:fld>
            <a:endParaRPr lang="en-US"/>
          </a:p>
        </p:txBody>
      </p:sp>
      <p:sp>
        <p:nvSpPr>
          <p:cNvPr id="3" name="Text Placeholder 2">
            <a:extLst>
              <a:ext uri="{FF2B5EF4-FFF2-40B4-BE49-F238E27FC236}">
                <a16:creationId xmlns:a16="http://schemas.microsoft.com/office/drawing/2014/main" id="{02C3AC9A-AC01-4949-A05C-2E9CF5A0CE17}"/>
              </a:ext>
            </a:extLst>
          </p:cNvPr>
          <p:cNvSpPr>
            <a:spLocks noGrp="1"/>
          </p:cNvSpPr>
          <p:nvPr>
            <p:ph type="body" sz="quarter" idx="15"/>
          </p:nvPr>
        </p:nvSpPr>
        <p:spPr>
          <a:xfrm>
            <a:off x="929972" y="2495209"/>
            <a:ext cx="9829072" cy="2497715"/>
          </a:xfrm>
        </p:spPr>
        <p:txBody>
          <a:bodyPr/>
          <a:lstStyle/>
          <a:p>
            <a:pPr marL="228600" indent="-228600">
              <a:buFont typeface="+mj-lt"/>
              <a:buAutoNum type="arabicPeriod"/>
            </a:pPr>
            <a:r>
              <a:rPr lang="en-US" sz="2400" dirty="0"/>
              <a:t> Does the relationship between SES &amp; word learning differ across the school years?</a:t>
            </a:r>
          </a:p>
          <a:p>
            <a:pPr marL="228600" indent="-228600">
              <a:buFont typeface="+mj-lt"/>
              <a:buAutoNum type="arabicPeriod"/>
            </a:pPr>
            <a:r>
              <a:rPr lang="en-US" sz="2400" dirty="0"/>
              <a:t> Do individual differences in a child’s vocabulary and reading abilities effect word learning across SES strata?</a:t>
            </a:r>
          </a:p>
          <a:p>
            <a:pPr marL="228600" indent="-228600">
              <a:buFont typeface="+mj-lt"/>
              <a:buAutoNum type="arabicPeriod"/>
            </a:pPr>
            <a:endParaRPr lang="en-US" sz="2400" dirty="0"/>
          </a:p>
        </p:txBody>
      </p:sp>
    </p:spTree>
    <p:extLst>
      <p:ext uri="{BB962C8B-B14F-4D97-AF65-F5344CB8AC3E}">
        <p14:creationId xmlns:p14="http://schemas.microsoft.com/office/powerpoint/2010/main" val="1102541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ver">
  <a:themeElements>
    <a:clrScheme name="LSU Color Palette">
      <a:dk1>
        <a:srgbClr val="462C79"/>
      </a:dk1>
      <a:lt1>
        <a:srgbClr val="FBCF22"/>
      </a:lt1>
      <a:dk2>
        <a:srgbClr val="000000"/>
      </a:dk2>
      <a:lt2>
        <a:srgbClr val="E7E6E6"/>
      </a:lt2>
      <a:accent1>
        <a:srgbClr val="462C79"/>
      </a:accent1>
      <a:accent2>
        <a:srgbClr val="8364AA"/>
      </a:accent2>
      <a:accent3>
        <a:srgbClr val="C4B3D7"/>
      </a:accent3>
      <a:accent4>
        <a:srgbClr val="D09F2A"/>
      </a:accent4>
      <a:accent5>
        <a:srgbClr val="FBCF22"/>
      </a:accent5>
      <a:accent6>
        <a:srgbClr val="EFECDA"/>
      </a:accent6>
      <a:hlink>
        <a:srgbClr val="8364AA"/>
      </a:hlink>
      <a:folHlink>
        <a:srgbClr val="979797"/>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SU Powerpoint Presenation Template" id="{73A89870-85CA-6441-A270-0044E46CA18D}" vid="{24DC4B33-A210-124A-ADA7-540D37A63B6F}"/>
    </a:ext>
  </a:extLst>
</a:theme>
</file>

<file path=ppt/theme/theme2.xml><?xml version="1.0" encoding="utf-8"?>
<a:theme xmlns:a="http://schemas.openxmlformats.org/drawingml/2006/main" name="White-General">
  <a:themeElements>
    <a:clrScheme name="LSU Color Palette">
      <a:dk1>
        <a:srgbClr val="462C79"/>
      </a:dk1>
      <a:lt1>
        <a:srgbClr val="FBCF22"/>
      </a:lt1>
      <a:dk2>
        <a:srgbClr val="000000"/>
      </a:dk2>
      <a:lt2>
        <a:srgbClr val="E7E6E6"/>
      </a:lt2>
      <a:accent1>
        <a:srgbClr val="462C79"/>
      </a:accent1>
      <a:accent2>
        <a:srgbClr val="8364AA"/>
      </a:accent2>
      <a:accent3>
        <a:srgbClr val="C4B3D7"/>
      </a:accent3>
      <a:accent4>
        <a:srgbClr val="D09F2A"/>
      </a:accent4>
      <a:accent5>
        <a:srgbClr val="FBCF22"/>
      </a:accent5>
      <a:accent6>
        <a:srgbClr val="EFECDA"/>
      </a:accent6>
      <a:hlink>
        <a:srgbClr val="8364AA"/>
      </a:hlink>
      <a:folHlink>
        <a:srgbClr val="979797"/>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SU Powerpoint Presenation Template" id="{73A89870-85CA-6441-A270-0044E46CA18D}" vid="{C501B244-F083-0E41-8B8A-5A3F85AE7644}"/>
    </a:ext>
  </a:extLst>
</a:theme>
</file>

<file path=ppt/theme/theme3.xml><?xml version="1.0" encoding="utf-8"?>
<a:theme xmlns:a="http://schemas.openxmlformats.org/drawingml/2006/main" name="Purple-General">
  <a:themeElements>
    <a:clrScheme name="LSU Color Palette">
      <a:dk1>
        <a:srgbClr val="462C79"/>
      </a:dk1>
      <a:lt1>
        <a:srgbClr val="FBCF22"/>
      </a:lt1>
      <a:dk2>
        <a:srgbClr val="000000"/>
      </a:dk2>
      <a:lt2>
        <a:srgbClr val="E7E6E6"/>
      </a:lt2>
      <a:accent1>
        <a:srgbClr val="462C79"/>
      </a:accent1>
      <a:accent2>
        <a:srgbClr val="8364AA"/>
      </a:accent2>
      <a:accent3>
        <a:srgbClr val="C4B3D7"/>
      </a:accent3>
      <a:accent4>
        <a:srgbClr val="D09F2A"/>
      </a:accent4>
      <a:accent5>
        <a:srgbClr val="FBCF22"/>
      </a:accent5>
      <a:accent6>
        <a:srgbClr val="EFECDA"/>
      </a:accent6>
      <a:hlink>
        <a:srgbClr val="8364AA"/>
      </a:hlink>
      <a:folHlink>
        <a:srgbClr val="979797"/>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SU Powerpoint Presenation Template" id="{73A89870-85CA-6441-A270-0044E46CA18D}" vid="{A593FB2B-32B1-A247-8AF3-79131554CF9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Cover</Template>
  <TotalTime>514</TotalTime>
  <Words>3407</Words>
  <Application>Microsoft Macintosh PowerPoint</Application>
  <PresentationFormat>Widescreen</PresentationFormat>
  <Paragraphs>465</Paragraphs>
  <Slides>24</Slides>
  <Notes>23</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24</vt:i4>
      </vt:variant>
    </vt:vector>
  </HeadingPairs>
  <TitlesOfParts>
    <vt:vector size="31" baseType="lpstr">
      <vt:lpstr>Arial</vt:lpstr>
      <vt:lpstr>Calibri</vt:lpstr>
      <vt:lpstr>Helvetica</vt:lpstr>
      <vt:lpstr>Times</vt:lpstr>
      <vt:lpstr>Cover</vt:lpstr>
      <vt:lpstr>White-General</vt:lpstr>
      <vt:lpstr>Purple-General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Maggie Mosby</dc:creator>
  <cp:lastModifiedBy>Schneider, Julie</cp:lastModifiedBy>
  <cp:revision>42</cp:revision>
  <dcterms:created xsi:type="dcterms:W3CDTF">2019-08-23T19:02:33Z</dcterms:created>
  <dcterms:modified xsi:type="dcterms:W3CDTF">2020-09-30T15:54:12Z</dcterms:modified>
</cp:coreProperties>
</file>

<file path=docProps/thumbnail.jpeg>
</file>